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89" r:id="rId3"/>
    <p:sldId id="310" r:id="rId4"/>
    <p:sldId id="311" r:id="rId5"/>
    <p:sldId id="312" r:id="rId6"/>
    <p:sldId id="314" r:id="rId7"/>
    <p:sldId id="313" r:id="rId8"/>
    <p:sldId id="315" r:id="rId9"/>
    <p:sldId id="320" r:id="rId10"/>
    <p:sldId id="316" r:id="rId11"/>
    <p:sldId id="317" r:id="rId12"/>
    <p:sldId id="318" r:id="rId13"/>
    <p:sldId id="319" r:id="rId14"/>
    <p:sldId id="321" r:id="rId15"/>
    <p:sldId id="322" r:id="rId16"/>
    <p:sldId id="296" r:id="rId17"/>
    <p:sldId id="303" r:id="rId18"/>
    <p:sldId id="326" r:id="rId19"/>
    <p:sldId id="304" r:id="rId20"/>
    <p:sldId id="334" r:id="rId21"/>
    <p:sldId id="327" r:id="rId22"/>
    <p:sldId id="328" r:id="rId23"/>
    <p:sldId id="329" r:id="rId24"/>
    <p:sldId id="336" r:id="rId25"/>
    <p:sldId id="306" r:id="rId26"/>
    <p:sldId id="299" r:id="rId27"/>
    <p:sldId id="297" r:id="rId28"/>
    <p:sldId id="298" r:id="rId29"/>
    <p:sldId id="337" r:id="rId30"/>
    <p:sldId id="308" r:id="rId31"/>
    <p:sldId id="307" r:id="rId32"/>
    <p:sldId id="325" r:id="rId33"/>
    <p:sldId id="330" r:id="rId34"/>
    <p:sldId id="331" r:id="rId35"/>
    <p:sldId id="309" r:id="rId36"/>
    <p:sldId id="300" r:id="rId37"/>
    <p:sldId id="323" r:id="rId38"/>
    <p:sldId id="332" r:id="rId39"/>
    <p:sldId id="295" r:id="rId40"/>
    <p:sldId id="333" r:id="rId41"/>
    <p:sldId id="301" r:id="rId42"/>
    <p:sldId id="27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04DF9-2E91-4DC0-850F-9606C88A0CC0}" v="1" dt="2023-11-25T10:57:34.234"/>
    <p1510:client id="{11F3316A-38D9-4016-AC9D-67AF24734C85}" v="14" dt="2023-12-04T15:43:05.272"/>
    <p1510:client id="{121E0CE2-DE94-4FCD-9751-EB444237AAC3}" v="1" dt="2023-12-04T17:06:54.330"/>
    <p1510:client id="{1698AC11-0998-41B6-B161-57B75909A3D2}" v="3" dt="2023-12-01T17:07:38.358"/>
    <p1510:client id="{186216CE-E384-458F-87DA-B0D2BFE155A3}" v="19" dt="2023-11-29T19:38:53.439"/>
    <p1510:client id="{2A97C53E-9531-4DA2-81F8-96093522612E}" v="1" dt="2023-12-07T16:58:28.602"/>
    <p1510:client id="{56A43CCD-5322-4B65-B5EF-2B5097701349}" v="272" dt="2023-11-23T16:56:44.307"/>
    <p1510:client id="{7D024704-8CB5-475C-AA84-FFAD3A4D9A82}" v="95" dt="2023-11-25T13:32:21.841"/>
    <p1510:client id="{EBE297DA-DCE2-48EE-963A-1F511A6683BD}" v="30" dt="2023-11-23T17:40:20.556"/>
    <p1510:client id="{F10F1045-97C0-4417-919A-076090BB2236}" v="19" dt="2023-11-29T15:22:12.55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698" autoAdjust="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Antonyuk" userId="900fcd2f295b9448" providerId="Windows Live" clId="Web-{7D024704-8CB5-475C-AA84-FFAD3A4D9A82}"/>
    <pc:docChg chg="addSld modSld">
      <pc:chgData name="Vladislav Antonyuk" userId="900fcd2f295b9448" providerId="Windows Live" clId="Web-{7D024704-8CB5-475C-AA84-FFAD3A4D9A82}" dt="2023-11-25T13:32:21.841" v="206" actId="20577"/>
      <pc:docMkLst>
        <pc:docMk/>
      </pc:docMkLst>
      <pc:sldChg chg="modSp">
        <pc:chgData name="Vladislav Antonyuk" userId="900fcd2f295b9448" providerId="Windows Live" clId="Web-{7D024704-8CB5-475C-AA84-FFAD3A4D9A82}" dt="2023-11-25T11:50:28.259" v="34" actId="20577"/>
        <pc:sldMkLst>
          <pc:docMk/>
          <pc:sldMk cId="24585226" sldId="256"/>
        </pc:sldMkLst>
        <pc:spChg chg="mod">
          <ac:chgData name="Vladislav Antonyuk" userId="900fcd2f295b9448" providerId="Windows Live" clId="Web-{7D024704-8CB5-475C-AA84-FFAD3A4D9A82}" dt="2023-11-25T11:50:02.040" v="8" actId="20577"/>
          <ac:spMkLst>
            <pc:docMk/>
            <pc:sldMk cId="24585226" sldId="256"/>
            <ac:spMk id="2" creationId="{8C156E75-BD2D-4D2D-A835-C828A7DA785F}"/>
          </ac:spMkLst>
        </pc:spChg>
        <pc:spChg chg="mod">
          <ac:chgData name="Vladislav Antonyuk" userId="900fcd2f295b9448" providerId="Windows Live" clId="Web-{7D024704-8CB5-475C-AA84-FFAD3A4D9A82}" dt="2023-11-25T11:50:28.259" v="34" actId="20577"/>
          <ac:spMkLst>
            <pc:docMk/>
            <pc:sldMk cId="24585226" sldId="256"/>
            <ac:spMk id="5" creationId="{FC8F6F1D-F805-B0D2-D864-327EFF6E2C67}"/>
          </ac:spMkLst>
        </pc:spChg>
      </pc:sldChg>
      <pc:sldChg chg="addSp delSp modSp">
        <pc:chgData name="Vladislav Antonyuk" userId="900fcd2f295b9448" providerId="Windows Live" clId="Web-{7D024704-8CB5-475C-AA84-FFAD3A4D9A82}" dt="2023-11-25T12:00:38.178" v="156"/>
        <pc:sldMkLst>
          <pc:docMk/>
          <pc:sldMk cId="925729181" sldId="268"/>
        </pc:sldMkLst>
        <pc:picChg chg="add del mod">
          <ac:chgData name="Vladislav Antonyuk" userId="900fcd2f295b9448" providerId="Windows Live" clId="Web-{7D024704-8CB5-475C-AA84-FFAD3A4D9A82}" dt="2023-11-25T12:00:38.178" v="156"/>
          <ac:picMkLst>
            <pc:docMk/>
            <pc:sldMk cId="925729181" sldId="268"/>
            <ac:picMk id="2" creationId="{0A8D7302-60E3-8549-2CB4-59A192FEDCC0}"/>
          </ac:picMkLst>
        </pc:picChg>
      </pc:sldChg>
      <pc:sldChg chg="modSp">
        <pc:chgData name="Vladislav Antonyuk" userId="900fcd2f295b9448" providerId="Windows Live" clId="Web-{7D024704-8CB5-475C-AA84-FFAD3A4D9A82}" dt="2023-11-25T13:32:21.841" v="206" actId="20577"/>
        <pc:sldMkLst>
          <pc:docMk/>
          <pc:sldMk cId="3391384702" sldId="273"/>
        </pc:sldMkLst>
        <pc:spChg chg="mod">
          <ac:chgData name="Vladislav Antonyuk" userId="900fcd2f295b9448" providerId="Windows Live" clId="Web-{7D024704-8CB5-475C-AA84-FFAD3A4D9A82}" dt="2023-11-25T13:32:21.841" v="206" actId="2057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">
        <pc:chgData name="Vladislav Antonyuk" userId="900fcd2f295b9448" providerId="Windows Live" clId="Web-{7D024704-8CB5-475C-AA84-FFAD3A4D9A82}" dt="2023-11-25T12:06:18.060" v="193"/>
        <pc:sldMkLst>
          <pc:docMk/>
          <pc:sldMk cId="1192344745" sldId="275"/>
        </pc:sldMkLst>
        <pc:spChg chg="mo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7D024704-8CB5-475C-AA84-FFAD3A4D9A82}" dt="2023-11-25T12:02:28.539" v="166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2" creationId="{71877DBC-BB60-40F0-AC93-2ACDBAAE60CE}"/>
          </ac:spMkLst>
        </pc:spChg>
        <pc:spChg chg="add del">
          <ac:chgData name="Vladislav Antonyuk" userId="900fcd2f295b9448" providerId="Windows Live" clId="Web-{7D024704-8CB5-475C-AA84-FFAD3A4D9A82}" dt="2023-11-25T12:02:18.242" v="161"/>
          <ac:spMkLst>
            <pc:docMk/>
            <pc:sldMk cId="1192344745" sldId="275"/>
            <ac:spMk id="7184" creationId="{743AA782-23D1-4521-8CAD-47662984AA08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6" creationId="{2EB492CD-616E-47F8-933B-5E2D952A0593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7" creationId="{59383CF9-23B5-4335-9B21-1791C4CF1C75}"/>
          </ac:spMkLst>
        </pc:spChg>
        <pc:spChg chg="add del">
          <ac:chgData name="Vladislav Antonyuk" userId="900fcd2f295b9448" providerId="Windows Live" clId="Web-{7D024704-8CB5-475C-AA84-FFAD3A4D9A82}" dt="2023-11-25T12:02:23.649" v="163"/>
          <ac:spMkLst>
            <pc:docMk/>
            <pc:sldMk cId="1192344745" sldId="275"/>
            <ac:spMk id="7188" creationId="{0007FE00-9498-4706-B255-6437B0252C02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0" creationId="{12609869-9E80-471B-A487-A53288E0E791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1" creationId="{7004738A-9D34-43E8-97D2-CA0EED4F8BE0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2" creationId="{B8B8D07F-F13E-443E-BA68-2D26672D76B9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3" creationId="{2813A4FA-24A5-41ED-A534-3807D1B2F344}"/>
          </ac:spMkLst>
        </pc:spChg>
        <pc:spChg chg="add del">
          <ac:chgData name="Vladislav Antonyuk" userId="900fcd2f295b9448" providerId="Windows Live" clId="Web-{7D024704-8CB5-475C-AA84-FFAD3A4D9A82}" dt="2023-11-25T12:02:28.539" v="165"/>
          <ac:spMkLst>
            <pc:docMk/>
            <pc:sldMk cId="1192344745" sldId="275"/>
            <ac:spMk id="7194" creationId="{C3944F27-CA70-4E84-A51A-E6BF89558979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6" creationId="{A2679492-7988-4050-9056-542444452411}"/>
          </ac:spMkLst>
        </pc:spChg>
        <pc:spChg chg="add del">
          <ac:chgData name="Vladislav Antonyuk" userId="900fcd2f295b9448" providerId="Windows Live" clId="Web-{7D024704-8CB5-475C-AA84-FFAD3A4D9A82}" dt="2023-11-25T12:04:53.558" v="175"/>
          <ac:spMkLst>
            <pc:docMk/>
            <pc:sldMk cId="1192344745" sldId="275"/>
            <ac:spMk id="7197" creationId="{B091B163-7D61-4891-ABCF-5C13D9C418D0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3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09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1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4:43.120" v="172"/>
          <ac:spMkLst>
            <pc:docMk/>
            <pc:sldMk cId="1192344745" sldId="275"/>
            <ac:spMk id="7213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0" creationId="{327D73B4-9F5C-4A64-A179-51B9500CB8B5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2" creationId="{AB673405-BF85-493E-8558-0DCBEDB2BB49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3" creationId="{C64EAE84-A813-4501-BC71-DBD14BA0265E}"/>
          </ac:spMkLst>
        </pc:spChg>
        <pc:spChg chg="add del">
          <ac:chgData name="Vladislav Antonyuk" userId="900fcd2f295b9448" providerId="Windows Live" clId="Web-{7D024704-8CB5-475C-AA84-FFAD3A4D9A82}" dt="2023-11-25T12:05:19.574" v="182"/>
          <ac:spMkLst>
            <pc:docMk/>
            <pc:sldMk cId="1192344745" sldId="275"/>
            <ac:spMk id="7224" creationId="{E3020543-B24B-4EC4-8FFC-8DD88EEA91A8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0" creationId="{231598CC-E9D8-46F1-A31D-21527BFD635F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2" creationId="{CB147A70-DC29-4DDF-A34C-2B82C6E2295E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4" creationId="{3B438362-1E1E-4C62-A99E-4134CB1636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36" creationId="{6C077334-5571-4B83-A83E-4CCCFA7B5E8A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0" creationId="{0F646DF8-223D-47DD-95B1-F2654229E56C}"/>
          </ac:spMkLst>
        </pc:spChg>
        <pc:spChg chg="add del">
          <ac:chgData name="Vladislav Antonyuk" userId="900fcd2f295b9448" providerId="Windows Live" clId="Web-{7D024704-8CB5-475C-AA84-FFAD3A4D9A82}" dt="2023-11-25T12:05:33.856" v="184"/>
          <ac:spMkLst>
            <pc:docMk/>
            <pc:sldMk cId="1192344745" sldId="275"/>
            <ac:spMk id="7242" creationId="{4D3DC50D-CA0F-48F9-B17E-20D8669AA4E0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7" creationId="{352BEC0E-22F8-46D0-9632-375DB541B06C}"/>
          </ac:spMkLst>
        </pc:spChg>
        <pc:spChg chg="add del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49" creationId="{3FCFB1DE-0B7E-48CC-BA90-B2AB0889F9D6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4" creationId="{13844EE9-2895-4B7B-A445-00BA91721BD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6" creationId="{97B03642-7722-4B15-897F-76918F86B8FB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58" creationId="{6068EAC2-2623-4156-A990-D776FF9BF493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0" creationId="{4C707BC9-731A-490A-AF25-6F349FD9B02F}"/>
          </ac:spMkLst>
        </pc:spChg>
        <pc:spChg chg="add del">
          <ac:chgData name="Vladislav Antonyuk" userId="900fcd2f295b9448" providerId="Windows Live" clId="Web-{7D024704-8CB5-475C-AA84-FFAD3A4D9A82}" dt="2023-11-25T12:06:18.060" v="192"/>
          <ac:spMkLst>
            <pc:docMk/>
            <pc:sldMk cId="1192344745" sldId="275"/>
            <ac:spMk id="7262" creationId="{3FD7C480-AC7D-4FEE-BB95-EEE23BB3E693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4" creationId="{7B831B6F-405A-4B47-B9BB-5CA88F285844}"/>
          </ac:spMkLst>
        </pc:spChg>
        <pc:spChg chg="add">
          <ac:chgData name="Vladislav Antonyuk" userId="900fcd2f295b9448" providerId="Windows Live" clId="Web-{7D024704-8CB5-475C-AA84-FFAD3A4D9A82}" dt="2023-11-25T12:06:18.060" v="193"/>
          <ac:spMkLst>
            <pc:docMk/>
            <pc:sldMk cId="1192344745" sldId="275"/>
            <ac:spMk id="7265" creationId="{953EE71A-6488-4203-A7C4-77102FD0DCCA}"/>
          </ac:spMkLst>
        </pc:spChg>
        <pc:grpChg chg="add del">
          <ac:chgData name="Vladislav Antonyuk" userId="900fcd2f295b9448" providerId="Windows Live" clId="Web-{7D024704-8CB5-475C-AA84-FFAD3A4D9A82}" dt="2023-11-25T12:04:43.120" v="172"/>
          <ac:grpSpMkLst>
            <pc:docMk/>
            <pc:sldMk cId="1192344745" sldId="275"/>
            <ac:grpSpMk id="7205" creationId="{05BBA018-FA75-43BF-99E6-1F5245727D29}"/>
          </ac:grpSpMkLst>
        </pc:grpChg>
        <pc:grpChg chg="add del">
          <ac:chgData name="Vladislav Antonyuk" userId="900fcd2f295b9448" providerId="Windows Live" clId="Web-{7D024704-8CB5-475C-AA84-FFAD3A4D9A82}" dt="2023-11-25T12:04:53.542" v="174"/>
          <ac:grpSpMkLst>
            <pc:docMk/>
            <pc:sldMk cId="1192344745" sldId="275"/>
            <ac:grpSpMk id="7217" creationId="{792AA144-DDFF-C43B-6866-516C9091D065}"/>
          </ac:grpSpMkLst>
        </pc:grpChg>
        <pc:grpChg chg="add del">
          <ac:chgData name="Vladislav Antonyuk" userId="900fcd2f295b9448" providerId="Windows Live" clId="Web-{7D024704-8CB5-475C-AA84-FFAD3A4D9A82}" dt="2023-11-25T12:05:19.574" v="182"/>
          <ac:grpSpMkLst>
            <pc:docMk/>
            <pc:sldMk cId="1192344745" sldId="275"/>
            <ac:grpSpMk id="7221" creationId="{05BBA018-FA75-43BF-99E6-1F5245727D29}"/>
          </ac:grpSpMkLst>
        </pc:grpChg>
        <pc:picChg chg="add del mod ord">
          <ac:chgData name="Vladislav Antonyuk" userId="900fcd2f295b9448" providerId="Windows Live" clId="Web-{7D024704-8CB5-475C-AA84-FFAD3A4D9A82}" dt="2023-11-25T12:05:57.950" v="188"/>
          <ac:picMkLst>
            <pc:docMk/>
            <pc:sldMk cId="1192344745" sldId="275"/>
            <ac:picMk id="3" creationId="{DC77113E-F34B-509E-B8D8-A96287F50E7E}"/>
          </ac:picMkLst>
        </pc:picChg>
        <pc:picChg chg="add mod ord">
          <ac:chgData name="Vladislav Antonyuk" userId="900fcd2f295b9448" providerId="Windows Live" clId="Web-{7D024704-8CB5-475C-AA84-FFAD3A4D9A82}" dt="2023-11-25T12:06:18.060" v="193"/>
          <ac:picMkLst>
            <pc:docMk/>
            <pc:sldMk cId="1192344745" sldId="275"/>
            <ac:picMk id="5" creationId="{88616E29-FEA7-BFD2-3B06-904D89108D39}"/>
          </ac:picMkLst>
        </pc:picChg>
        <pc:cxnChg chg="add del">
          <ac:chgData name="Vladislav Antonyuk" userId="900fcd2f295b9448" providerId="Windows Live" clId="Web-{7D024704-8CB5-475C-AA84-FFAD3A4D9A82}" dt="2023-11-25T12:02:14.742" v="159"/>
          <ac:cxnSpMkLst>
            <pc:docMk/>
            <pc:sldMk cId="1192344745" sldId="275"/>
            <ac:cxnSpMk id="7180" creationId="{FC23E3B9-5ABF-58B3-E2B0-E9A5DAA90037}"/>
          </ac:cxnSpMkLst>
        </pc:cxnChg>
        <pc:cxnChg chg="add del">
          <ac:chgData name="Vladislav Antonyuk" userId="900fcd2f295b9448" providerId="Windows Live" clId="Web-{7D024704-8CB5-475C-AA84-FFAD3A4D9A82}" dt="2023-11-25T12:04:53.558" v="175"/>
          <ac:cxnSpMkLst>
            <pc:docMk/>
            <pc:sldMk cId="1192344745" sldId="275"/>
            <ac:cxnSpMk id="7198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4:43.120" v="172"/>
          <ac:cxnSpMkLst>
            <pc:docMk/>
            <pc:sldMk cId="1192344745" sldId="275"/>
            <ac:cxnSpMk id="721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19.574" v="182"/>
          <ac:cxnSpMkLst>
            <pc:docMk/>
            <pc:sldMk cId="1192344745" sldId="275"/>
            <ac:cxnSpMk id="7225" creationId="{C49DA8F6-BCC1-4447-B54C-57856834B94B}"/>
          </ac:cxnSpMkLst>
        </pc:cxnChg>
        <pc:cxnChg chg="add del">
          <ac:chgData name="Vladislav Antonyuk" userId="900fcd2f295b9448" providerId="Windows Live" clId="Web-{7D024704-8CB5-475C-AA84-FFAD3A4D9A82}" dt="2023-11-25T12:05:33.856" v="184"/>
          <ac:cxnSpMkLst>
            <pc:docMk/>
            <pc:sldMk cId="1192344745" sldId="275"/>
            <ac:cxnSpMk id="7238" creationId="{2F61ABFD-DE05-41FD-A6B7-6D40196C1570}"/>
          </ac:cxnSpMkLst>
        </pc:cxnChg>
      </pc:sldChg>
      <pc:sldChg chg="addSp delSp modSp">
        <pc:chgData name="Vladislav Antonyuk" userId="900fcd2f295b9448" providerId="Windows Live" clId="Web-{7D024704-8CB5-475C-AA84-FFAD3A4D9A82}" dt="2023-11-25T11:10:23.489" v="4" actId="14100"/>
        <pc:sldMkLst>
          <pc:docMk/>
          <pc:sldMk cId="543345990" sldId="286"/>
        </pc:sldMkLst>
        <pc:picChg chg="add mod">
          <ac:chgData name="Vladislav Antonyuk" userId="900fcd2f295b9448" providerId="Windows Live" clId="Web-{7D024704-8CB5-475C-AA84-FFAD3A4D9A82}" dt="2023-11-25T11:10:23.489" v="4" actId="14100"/>
          <ac:picMkLst>
            <pc:docMk/>
            <pc:sldMk cId="543345990" sldId="286"/>
            <ac:picMk id="4" creationId="{2AC17F83-818C-B4E3-FB04-3EBE3F2560A4}"/>
          </ac:picMkLst>
        </pc:picChg>
        <pc:picChg chg="del">
          <ac:chgData name="Vladislav Antonyuk" userId="900fcd2f295b9448" providerId="Windows Live" clId="Web-{7D024704-8CB5-475C-AA84-FFAD3A4D9A82}" dt="2023-11-25T11:10:19.192" v="3"/>
          <ac:picMkLst>
            <pc:docMk/>
            <pc:sldMk cId="543345990" sldId="286"/>
            <ac:picMk id="2056" creationId="{E7E987A8-2D0B-4083-89A3-C234CE0950FA}"/>
          </ac:picMkLst>
        </pc:picChg>
      </pc:sldChg>
      <pc:sldChg chg="modSp">
        <pc:chgData name="Vladislav Antonyuk" userId="900fcd2f295b9448" providerId="Windows Live" clId="Web-{7D024704-8CB5-475C-AA84-FFAD3A4D9A82}" dt="2023-11-25T11:51:25.276" v="46" actId="20577"/>
        <pc:sldMkLst>
          <pc:docMk/>
          <pc:sldMk cId="3634918508" sldId="288"/>
        </pc:sldMkLst>
        <pc:spChg chg="mod">
          <ac:chgData name="Vladislav Antonyuk" userId="900fcd2f295b9448" providerId="Windows Live" clId="Web-{7D024704-8CB5-475C-AA84-FFAD3A4D9A82}" dt="2023-11-25T11:51:25.276" v="46" actId="20577"/>
          <ac:spMkLst>
            <pc:docMk/>
            <pc:sldMk cId="3634918508" sldId="288"/>
            <ac:spMk id="3" creationId="{366455AE-46C0-4450-9DC5-21D551700B0A}"/>
          </ac:spMkLst>
        </pc:spChg>
      </pc:sldChg>
      <pc:sldChg chg="modNotes">
        <pc:chgData name="Vladislav Antonyuk" userId="900fcd2f295b9448" providerId="Windows Live" clId="Web-{7D024704-8CB5-475C-AA84-FFAD3A4D9A82}" dt="2023-11-25T12:00:07.505" v="153"/>
        <pc:sldMkLst>
          <pc:docMk/>
          <pc:sldMk cId="526713299" sldId="294"/>
        </pc:sldMkLst>
      </pc:sldChg>
      <pc:sldChg chg="addSp delSp modSp new addAnim">
        <pc:chgData name="Vladislav Antonyuk" userId="900fcd2f295b9448" providerId="Windows Live" clId="Web-{7D024704-8CB5-475C-AA84-FFAD3A4D9A82}" dt="2023-11-25T11:54:40.780" v="54" actId="1076"/>
        <pc:sldMkLst>
          <pc:docMk/>
          <pc:sldMk cId="3397647944" sldId="295"/>
        </pc:sldMkLst>
        <pc:picChg chg="add del mod">
          <ac:chgData name="Vladislav Antonyuk" userId="900fcd2f295b9448" providerId="Windows Live" clId="Web-{7D024704-8CB5-475C-AA84-FFAD3A4D9A82}" dt="2023-11-25T11:53:38.232" v="47"/>
          <ac:picMkLst>
            <pc:docMk/>
            <pc:sldMk cId="3397647944" sldId="295"/>
            <ac:picMk id="3" creationId="{512ECF39-C0D8-D51D-4CD5-1F4310EC5E9D}"/>
          </ac:picMkLst>
        </pc:picChg>
        <pc:picChg chg="add mod">
          <ac:chgData name="Vladislav Antonyuk" userId="900fcd2f295b9448" providerId="Windows Live" clId="Web-{7D024704-8CB5-475C-AA84-FFAD3A4D9A82}" dt="2023-11-25T11:54:40.780" v="54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2A97C53E-9531-4DA2-81F8-96093522612E}"/>
    <pc:docChg chg="sldOrd">
      <pc:chgData name="Vladislav Antonyuk" userId="900fcd2f295b9448" providerId="Windows Live" clId="Web-{2A97C53E-9531-4DA2-81F8-96093522612E}" dt="2023-12-07T16:58:28.602" v="0"/>
      <pc:docMkLst>
        <pc:docMk/>
      </pc:docMkLst>
      <pc:sldChg chg="ord">
        <pc:chgData name="Vladislav Antonyuk" userId="900fcd2f295b9448" providerId="Windows Live" clId="Web-{2A97C53E-9531-4DA2-81F8-96093522612E}" dt="2023-12-07T16:58:28.602" v="0"/>
        <pc:sldMkLst>
          <pc:docMk/>
          <pc:sldMk cId="3397647944" sldId="295"/>
        </pc:sldMkLst>
      </pc:sldChg>
    </pc:docChg>
  </pc:docChgLst>
  <pc:docChgLst>
    <pc:chgData name="Vladislav Antonyuk" userId="900fcd2f295b9448" providerId="Windows Live" clId="Web-{D20D48EF-6284-4CB0-807A-161F21C7D669}"/>
    <pc:docChg chg="modSld sldOrd">
      <pc:chgData name="Vladislav Antonyuk" userId="900fcd2f295b9448" providerId="Windows Live" clId="Web-{D20D48EF-6284-4CB0-807A-161F21C7D669}" dt="2022-09-25T14:00:56.377" v="284" actId="1076"/>
      <pc:docMkLst>
        <pc:docMk/>
      </pc:docMkLst>
      <pc:sldChg chg="addSp modSp mod ord setBg">
        <pc:chgData name="Vladislav Antonyuk" userId="900fcd2f295b9448" providerId="Windows Live" clId="Web-{D20D48EF-6284-4CB0-807A-161F21C7D669}" dt="2022-09-25T14:00:37.939" v="283"/>
        <pc:sldMkLst>
          <pc:docMk/>
          <pc:sldMk cId="764842367" sldId="260"/>
        </pc:sldMkLst>
        <pc:spChg chg="mo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5" creationId="{FE5D14A7-1F23-4D1E-A6D7-7247E80F1347}"/>
          </ac:spMkLst>
        </pc:spChg>
        <pc:spChg chg="add">
          <ac:chgData name="Vladislav Antonyuk" userId="900fcd2f295b9448" providerId="Windows Live" clId="Web-{D20D48EF-6284-4CB0-807A-161F21C7D669}" dt="2022-09-25T14:00:37.939" v="283"/>
          <ac:spMkLst>
            <pc:docMk/>
            <pc:sldMk cId="764842367" sldId="260"/>
            <ac:spMk id="11" creationId="{D4771268-CB57-404A-9271-370EB28F6090}"/>
          </ac:spMkLst>
        </pc:spChg>
        <pc:picChg chg="mod">
          <ac:chgData name="Vladislav Antonyuk" userId="900fcd2f295b9448" providerId="Windows Live" clId="Web-{D20D48EF-6284-4CB0-807A-161F21C7D669}" dt="2022-09-25T14:00:37.939" v="283"/>
          <ac:picMkLst>
            <pc:docMk/>
            <pc:sldMk cId="764842367" sldId="260"/>
            <ac:picMk id="6" creationId="{1CED30A6-1FDC-487A-9419-F8101B065C8D}"/>
          </ac:picMkLst>
        </pc:picChg>
      </pc:sldChg>
      <pc:sldChg chg="modSp">
        <pc:chgData name="Vladislav Antonyuk" userId="900fcd2f295b9448" providerId="Windows Live" clId="Web-{D20D48EF-6284-4CB0-807A-161F21C7D669}" dt="2022-09-25T13:57:32.607" v="281" actId="20577"/>
        <pc:sldMkLst>
          <pc:docMk/>
          <pc:sldMk cId="3535210551" sldId="263"/>
        </pc:sldMkLst>
        <pc:spChg chg="mod">
          <ac:chgData name="Vladislav Antonyuk" userId="900fcd2f295b9448" providerId="Windows Live" clId="Web-{D20D48EF-6284-4CB0-807A-161F21C7D669}" dt="2022-09-25T13:57:32.607" v="281" actId="20577"/>
          <ac:spMkLst>
            <pc:docMk/>
            <pc:sldMk cId="3535210551" sldId="263"/>
            <ac:spMk id="3" creationId="{6CB65225-39DC-4124-BA32-427F06B6B835}"/>
          </ac:spMkLst>
        </pc:spChg>
      </pc:sldChg>
      <pc:sldChg chg="modSp">
        <pc:chgData name="Vladislav Antonyuk" userId="900fcd2f295b9448" providerId="Windows Live" clId="Web-{D20D48EF-6284-4CB0-807A-161F21C7D669}" dt="2022-09-25T14:00:56.377" v="284" actId="1076"/>
        <pc:sldMkLst>
          <pc:docMk/>
          <pc:sldMk cId="2716362934" sldId="274"/>
        </pc:sldMkLst>
        <pc:graphicFrameChg chg="mod">
          <ac:chgData name="Vladislav Antonyuk" userId="900fcd2f295b9448" providerId="Windows Live" clId="Web-{D20D48EF-6284-4CB0-807A-161F21C7D669}" dt="2022-09-25T14:00:56.377" v="284" actId="1076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mod modGraphic">
          <ac:chgData name="Vladislav Antonyuk" userId="900fcd2f295b9448" providerId="Windows Live" clId="Web-{D20D48EF-6284-4CB0-807A-161F21C7D669}" dt="2022-09-25T13:44:22.497" v="278"/>
          <ac:graphicFrameMkLst>
            <pc:docMk/>
            <pc:sldMk cId="2716362934" sldId="274"/>
            <ac:graphicFrameMk id="12" creationId="{117BC69E-144F-1E8E-0A5A-E32FF7B7CC5F}"/>
          </ac:graphicFrameMkLst>
        </pc:graphicFrameChg>
      </pc:sldChg>
    </pc:docChg>
  </pc:docChgLst>
  <pc:docChgLst>
    <pc:chgData name="Vladislav Antonyuk" userId="900fcd2f295b9448" providerId="Windows Live" clId="Web-{121E0CE2-DE94-4FCD-9751-EB444237AAC3}"/>
    <pc:docChg chg="sldOrd">
      <pc:chgData name="Vladislav Antonyuk" userId="900fcd2f295b9448" providerId="Windows Live" clId="Web-{121E0CE2-DE94-4FCD-9751-EB444237AAC3}" dt="2023-12-04T17:06:54.330" v="0"/>
      <pc:docMkLst>
        <pc:docMk/>
      </pc:docMkLst>
      <pc:sldChg chg="ord">
        <pc:chgData name="Vladislav Antonyuk" userId="900fcd2f295b9448" providerId="Windows Live" clId="Web-{121E0CE2-DE94-4FCD-9751-EB444237AAC3}" dt="2023-12-04T17:06:54.330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186216CE-E384-458F-87DA-B0D2BFE155A3}"/>
    <pc:docChg chg="modSld">
      <pc:chgData name="Vladislav Antonyuk" userId="900fcd2f295b9448" providerId="Windows Live" clId="Web-{186216CE-E384-458F-87DA-B0D2BFE155A3}" dt="2023-11-29T19:38:53.439" v="17" actId="1076"/>
      <pc:docMkLst>
        <pc:docMk/>
      </pc:docMkLst>
      <pc:sldChg chg="modSp">
        <pc:chgData name="Vladislav Antonyuk" userId="900fcd2f295b9448" providerId="Windows Live" clId="Web-{186216CE-E384-458F-87DA-B0D2BFE155A3}" dt="2023-11-29T17:08:06.286" v="1" actId="20577"/>
        <pc:sldMkLst>
          <pc:docMk/>
          <pc:sldMk cId="1192344745" sldId="275"/>
        </pc:sldMkLst>
        <pc:spChg chg="mod">
          <ac:chgData name="Vladislav Antonyuk" userId="900fcd2f295b9448" providerId="Windows Live" clId="Web-{186216CE-E384-458F-87DA-B0D2BFE155A3}" dt="2023-11-29T17:08:06.286" v="1" actId="20577"/>
          <ac:spMkLst>
            <pc:docMk/>
            <pc:sldMk cId="1192344745" sldId="275"/>
            <ac:spMk id="4" creationId="{E3BB4F3D-68DF-2564-007C-F6F453CAB3BB}"/>
          </ac:spMkLst>
        </pc:spChg>
      </pc:sldChg>
      <pc:sldChg chg="addSp modSp">
        <pc:chgData name="Vladislav Antonyuk" userId="900fcd2f295b9448" providerId="Windows Live" clId="Web-{186216CE-E384-458F-87DA-B0D2BFE155A3}" dt="2023-11-29T19:38:53.439" v="17" actId="1076"/>
        <pc:sldMkLst>
          <pc:docMk/>
          <pc:sldMk cId="526713299" sldId="294"/>
        </pc:sldMkLst>
        <pc:spChg chg="mod">
          <ac:chgData name="Vladislav Antonyuk" userId="900fcd2f295b9448" providerId="Windows Live" clId="Web-{186216CE-E384-458F-87DA-B0D2BFE155A3}" dt="2023-11-29T19:38:31.501" v="14" actId="20577"/>
          <ac:spMkLst>
            <pc:docMk/>
            <pc:sldMk cId="526713299" sldId="294"/>
            <ac:spMk id="2" creationId="{6876BE30-C9EA-3FBC-6053-E5E73468D273}"/>
          </ac:spMkLst>
        </pc:spChg>
        <pc:picChg chg="add mod">
          <ac:chgData name="Vladislav Antonyuk" userId="900fcd2f295b9448" providerId="Windows Live" clId="Web-{186216CE-E384-458F-87DA-B0D2BFE155A3}" dt="2023-11-29T19:38:53.439" v="17" actId="1076"/>
          <ac:picMkLst>
            <pc:docMk/>
            <pc:sldMk cId="526713299" sldId="294"/>
            <ac:picMk id="4" creationId="{197AC486-8030-FA9D-FCFF-5DFAE5AF2ABA}"/>
          </ac:picMkLst>
        </pc:picChg>
      </pc:sldChg>
    </pc:docChg>
  </pc:docChgLst>
  <pc:docChgLst>
    <pc:chgData name="Skrypnyk Rostyslav" userId="818175ae7179d236" providerId="Windows Live" clId="Web-{56A43CCD-5322-4B65-B5EF-2B5097701349}"/>
    <pc:docChg chg="addSld modSld">
      <pc:chgData name="Skrypnyk Rostyslav" userId="818175ae7179d236" providerId="Windows Live" clId="Web-{56A43CCD-5322-4B65-B5EF-2B5097701349}" dt="2023-11-23T16:56:44.307" v="271" actId="20577"/>
      <pc:docMkLst>
        <pc:docMk/>
      </pc:docMkLst>
      <pc:sldChg chg="addSp delSp modSp mod setBg">
        <pc:chgData name="Skrypnyk Rostyslav" userId="818175ae7179d236" providerId="Windows Live" clId="Web-{56A43CCD-5322-4B65-B5EF-2B5097701349}" dt="2023-11-23T16:56:29.291" v="259" actId="20577"/>
        <pc:sldMkLst>
          <pc:docMk/>
          <pc:sldMk cId="2027686879" sldId="291"/>
        </pc:sldMkLst>
        <pc:spChg chg="mod">
          <ac:chgData name="Skrypnyk Rostyslav" userId="818175ae7179d236" providerId="Windows Live" clId="Web-{56A43CCD-5322-4B65-B5EF-2B5097701349}" dt="2023-11-23T16:56:29.291" v="259" actId="20577"/>
          <ac:spMkLst>
            <pc:docMk/>
            <pc:sldMk cId="2027686879" sldId="291"/>
            <ac:spMk id="2" creationId="{F1145712-F5C1-488F-85BD-A274080EAFDF}"/>
          </ac:spMkLst>
        </pc:spChg>
        <pc:spChg chg="add del">
          <ac:chgData name="Skrypnyk Rostyslav" userId="818175ae7179d236" providerId="Windows Live" clId="Web-{56A43CCD-5322-4B65-B5EF-2B5097701349}" dt="2023-11-23T16:45:45.308" v="225"/>
          <ac:spMkLst>
            <pc:docMk/>
            <pc:sldMk cId="2027686879" sldId="291"/>
            <ac:spMk id="9" creationId="{A4AC5506-6312-4701-8D3C-40187889A947}"/>
          </ac:spMkLst>
        </pc:spChg>
        <pc:spChg chg="add">
          <ac:chgData name="Skrypnyk Rostyslav" userId="818175ae7179d236" providerId="Windows Live" clId="Web-{56A43CCD-5322-4B65-B5EF-2B5097701349}" dt="2023-11-23T16:45:45.308" v="226"/>
          <ac:spMkLst>
            <pc:docMk/>
            <pc:sldMk cId="2027686879" sldId="291"/>
            <ac:spMk id="11" creationId="{53F29798-D584-4792-9B62-3F5F5C36D619}"/>
          </ac:spMkLst>
        </pc:spChg>
        <pc:picChg chg="add del mod">
          <ac:chgData name="Skrypnyk Rostyslav" userId="818175ae7179d236" providerId="Windows Live" clId="Web-{56A43CCD-5322-4B65-B5EF-2B5097701349}" dt="2023-11-23T16:45:20.698" v="189"/>
          <ac:picMkLst>
            <pc:docMk/>
            <pc:sldMk cId="2027686879" sldId="291"/>
            <ac:picMk id="3" creationId="{64790B06-1250-49B3-EE63-8D36F26FE9DC}"/>
          </ac:picMkLst>
        </pc:picChg>
        <pc:picChg chg="add mod">
          <ac:chgData name="Skrypnyk Rostyslav" userId="818175ae7179d236" providerId="Windows Live" clId="Web-{56A43CCD-5322-4B65-B5EF-2B5097701349}" dt="2023-11-23T16:45:45.308" v="226"/>
          <ac:picMkLst>
            <pc:docMk/>
            <pc:sldMk cId="2027686879" sldId="291"/>
            <ac:picMk id="4" creationId="{7C79F9F6-6883-F626-BD9F-4C45A22DA086}"/>
          </ac:picMkLst>
        </pc:picChg>
      </pc:sldChg>
      <pc:sldChg chg="addSp modSp new">
        <pc:chgData name="Skrypnyk Rostyslav" userId="818175ae7179d236" providerId="Windows Live" clId="Web-{56A43CCD-5322-4B65-B5EF-2B5097701349}" dt="2023-11-23T16:02:46.497" v="152" actId="20577"/>
        <pc:sldMkLst>
          <pc:docMk/>
          <pc:sldMk cId="1213761686" sldId="292"/>
        </pc:sldMkLst>
        <pc:spChg chg="mod">
          <ac:chgData name="Skrypnyk Rostyslav" userId="818175ae7179d236" providerId="Windows Live" clId="Web-{56A43CCD-5322-4B65-B5EF-2B5097701349}" dt="2023-11-23T16:00:37.598" v="31" actId="20577"/>
          <ac:spMkLst>
            <pc:docMk/>
            <pc:sldMk cId="1213761686" sldId="292"/>
            <ac:spMk id="2" creationId="{F28F94ED-A25C-988A-0A87-8CCEAB0E295D}"/>
          </ac:spMkLst>
        </pc:spChg>
        <pc:spChg chg="add">
          <ac:chgData name="Skrypnyk Rostyslav" userId="818175ae7179d236" providerId="Windows Live" clId="Web-{56A43CCD-5322-4B65-B5EF-2B5097701349}" dt="2023-11-23T16:00:42.895" v="32"/>
          <ac:spMkLst>
            <pc:docMk/>
            <pc:sldMk cId="1213761686" sldId="292"/>
            <ac:spMk id="3" creationId="{6535E388-5052-46BA-E3F8-EE1014657A0C}"/>
          </ac:spMkLst>
        </pc:spChg>
        <pc:spChg chg="add mod">
          <ac:chgData name="Skrypnyk Rostyslav" userId="818175ae7179d236" providerId="Windows Live" clId="Web-{56A43CCD-5322-4B65-B5EF-2B5097701349}" dt="2023-11-23T16:02:46.497" v="152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Skrypnyk Rostyslav" userId="818175ae7179d236" providerId="Windows Live" clId="Web-{56A43CCD-5322-4B65-B5EF-2B5097701349}" dt="2023-11-23T16:56:44.307" v="271" actId="20577"/>
        <pc:sldMkLst>
          <pc:docMk/>
          <pc:sldMk cId="3285121771" sldId="293"/>
        </pc:sldMkLst>
        <pc:spChg chg="mod">
          <ac:chgData name="Skrypnyk Rostyslav" userId="818175ae7179d236" providerId="Windows Live" clId="Web-{56A43CCD-5322-4B65-B5EF-2B5097701349}" dt="2023-11-23T16:56:44.307" v="271" actId="20577"/>
          <ac:spMkLst>
            <pc:docMk/>
            <pc:sldMk cId="3285121771" sldId="293"/>
            <ac:spMk id="2" creationId="{77B23002-7F65-E4C5-EA06-2E4C3D3DFBEA}"/>
          </ac:spMkLst>
        </pc:spChg>
      </pc:sldChg>
    </pc:docChg>
  </pc:docChgLst>
  <pc:docChgLst>
    <pc:chgData name="Vladislav Antonyuk" userId="900fcd2f295b9448" providerId="LiveId" clId="{AEADBF15-6E3C-445D-BF7E-B9FE9EEC0348}"/>
    <pc:docChg chg="undo custSel modSld">
      <pc:chgData name="Vladislav Antonyuk" userId="900fcd2f295b9448" providerId="LiveId" clId="{AEADBF15-6E3C-445D-BF7E-B9FE9EEC0348}" dt="2023-11-07T14:22:02.837" v="1309" actId="108"/>
      <pc:docMkLst>
        <pc:docMk/>
      </pc:docMkLst>
      <pc:sldChg chg="modSp mod">
        <pc:chgData name="Vladislav Antonyuk" userId="900fcd2f295b9448" providerId="LiveId" clId="{AEADBF15-6E3C-445D-BF7E-B9FE9EEC0348}" dt="2023-11-07T12:40:25.553" v="929" actId="14100"/>
        <pc:sldMkLst>
          <pc:docMk/>
          <pc:sldMk cId="925729181" sldId="268"/>
        </pc:sldMkLst>
        <pc:picChg chg="mod">
          <ac:chgData name="Vladislav Antonyuk" userId="900fcd2f295b9448" providerId="LiveId" clId="{AEADBF15-6E3C-445D-BF7E-B9FE9EEC0348}" dt="2023-11-07T12:40:25.553" v="929" actId="14100"/>
          <ac:picMkLst>
            <pc:docMk/>
            <pc:sldMk cId="925729181" sldId="268"/>
            <ac:picMk id="6" creationId="{B28380E7-9D37-F905-1941-55D3F642AE85}"/>
          </ac:picMkLst>
        </pc:picChg>
        <pc:picChg chg="mod">
          <ac:chgData name="Vladislav Antonyuk" userId="900fcd2f295b9448" providerId="LiveId" clId="{AEADBF15-6E3C-445D-BF7E-B9FE9EEC0348}" dt="2023-11-07T12:40:20.783" v="928" actId="1076"/>
          <ac:picMkLst>
            <pc:docMk/>
            <pc:sldMk cId="925729181" sldId="268"/>
            <ac:picMk id="7" creationId="{22AADDDD-D6DE-2F3B-A260-724BA6431F9A}"/>
          </ac:picMkLst>
        </pc:picChg>
      </pc:sldChg>
      <pc:sldChg chg="addSp delSp modSp mod">
        <pc:chgData name="Vladislav Antonyuk" userId="900fcd2f295b9448" providerId="LiveId" clId="{AEADBF15-6E3C-445D-BF7E-B9FE9EEC0348}" dt="2023-11-07T14:22:02.837" v="1309" actId="108"/>
        <pc:sldMkLst>
          <pc:docMk/>
          <pc:sldMk cId="2266703881" sldId="283"/>
        </pc:sldMkLst>
        <pc:spChg chg="mod">
          <ac:chgData name="Vladislav Antonyuk" userId="900fcd2f295b9448" providerId="LiveId" clId="{AEADBF15-6E3C-445D-BF7E-B9FE9EEC0348}" dt="2023-11-07T12:50:15.042" v="950" actId="27636"/>
          <ac:spMkLst>
            <pc:docMk/>
            <pc:sldMk cId="2266703881" sldId="283"/>
            <ac:spMk id="2" creationId="{5F2D836A-6B8C-44B8-BE6E-0FDBD154081B}"/>
          </ac:spMkLst>
        </pc:spChg>
        <pc:spChg chg="add mod">
          <ac:chgData name="Vladislav Antonyuk" userId="900fcd2f295b9448" providerId="LiveId" clId="{AEADBF15-6E3C-445D-BF7E-B9FE9EEC0348}" dt="2023-11-07T14:20:02.735" v="1277" actId="14100"/>
          <ac:spMkLst>
            <pc:docMk/>
            <pc:sldMk cId="2266703881" sldId="283"/>
            <ac:spMk id="4" creationId="{5F7F5CAB-B399-468B-80AD-A69A29957619}"/>
          </ac:spMkLst>
        </pc:spChg>
        <pc:spChg chg="add del">
          <ac:chgData name="Vladislav Antonyuk" userId="900fcd2f295b9448" providerId="LiveId" clId="{AEADBF15-6E3C-445D-BF7E-B9FE9EEC0348}" dt="2023-11-07T13:00:42.800" v="1063"/>
          <ac:spMkLst>
            <pc:docMk/>
            <pc:sldMk cId="2266703881" sldId="283"/>
            <ac:spMk id="6" creationId="{32E4C8E7-89ED-48E3-85DC-B9DE06ACFB13}"/>
          </ac:spMkLst>
        </pc:spChg>
        <pc:spChg chg="add mod">
          <ac:chgData name="Vladislav Antonyuk" userId="900fcd2f295b9448" providerId="LiveId" clId="{AEADBF15-6E3C-445D-BF7E-B9FE9EEC0348}" dt="2023-11-07T14:20:38.550" v="1284" actId="14100"/>
          <ac:spMkLst>
            <pc:docMk/>
            <pc:sldMk cId="2266703881" sldId="283"/>
            <ac:spMk id="7" creationId="{20AAA30C-EF41-4D36-82AC-6D7161D4DB0C}"/>
          </ac:spMkLst>
        </pc:spChg>
        <pc:spChg chg="add mod">
          <ac:chgData name="Vladislav Antonyuk" userId="900fcd2f295b9448" providerId="LiveId" clId="{AEADBF15-6E3C-445D-BF7E-B9FE9EEC0348}" dt="2023-11-07T14:22:02.837" v="1309" actId="108"/>
          <ac:spMkLst>
            <pc:docMk/>
            <pc:sldMk cId="2266703881" sldId="283"/>
            <ac:spMk id="8" creationId="{76479D06-5877-41B7-B0FA-FA4012C77C60}"/>
          </ac:spMkLst>
        </pc:spChg>
        <pc:spChg chg="add del">
          <ac:chgData name="Vladislav Antonyuk" userId="900fcd2f295b9448" providerId="LiveId" clId="{AEADBF15-6E3C-445D-BF7E-B9FE9EEC0348}" dt="2023-11-07T14:09:33.767" v="1151"/>
          <ac:spMkLst>
            <pc:docMk/>
            <pc:sldMk cId="2266703881" sldId="283"/>
            <ac:spMk id="9" creationId="{11D17BB4-DC27-4549-97D4-B9F67D2DDB44}"/>
          </ac:spMkLst>
        </pc:spChg>
        <pc:spChg chg="add del">
          <ac:chgData name="Vladislav Antonyuk" userId="900fcd2f295b9448" providerId="LiveId" clId="{AEADBF15-6E3C-445D-BF7E-B9FE9EEC0348}" dt="2023-11-07T14:17:25.277" v="1247"/>
          <ac:spMkLst>
            <pc:docMk/>
            <pc:sldMk cId="2266703881" sldId="283"/>
            <ac:spMk id="10" creationId="{19724604-0D03-4088-B3F6-3BE9684AC13F}"/>
          </ac:spMkLst>
        </pc:spChg>
        <pc:picChg chg="del">
          <ac:chgData name="Vladislav Antonyuk" userId="900fcd2f295b9448" providerId="LiveId" clId="{AEADBF15-6E3C-445D-BF7E-B9FE9EEC0348}" dt="2023-11-07T12:52:23.866" v="953" actId="478"/>
          <ac:picMkLst>
            <pc:docMk/>
            <pc:sldMk cId="2266703881" sldId="283"/>
            <ac:picMk id="5" creationId="{7F9E6934-A159-0439-73EF-7B14EE4A0A11}"/>
          </ac:picMkLst>
        </pc:picChg>
        <pc:picChg chg="add mod">
          <ac:chgData name="Vladislav Antonyuk" userId="900fcd2f295b9448" providerId="LiveId" clId="{AEADBF15-6E3C-445D-BF7E-B9FE9EEC0348}" dt="2023-11-07T12:50:52.226" v="952" actId="1076"/>
          <ac:picMkLst>
            <pc:docMk/>
            <pc:sldMk cId="2266703881" sldId="283"/>
            <ac:picMk id="4098" creationId="{9B05DEAC-9150-4BF6-AC41-2E107BF4CBFD}"/>
          </ac:picMkLst>
        </pc:picChg>
      </pc:sldChg>
      <pc:sldChg chg="addSp delSp modSp mod">
        <pc:chgData name="Vladislav Antonyuk" userId="900fcd2f295b9448" providerId="LiveId" clId="{AEADBF15-6E3C-445D-BF7E-B9FE9EEC0348}" dt="2023-11-07T12:39:09.390" v="926" actId="14100"/>
        <pc:sldMkLst>
          <pc:docMk/>
          <pc:sldMk cId="543345990" sldId="286"/>
        </pc:sldMkLst>
        <pc:spChg chg="mod">
          <ac:chgData name="Vladislav Antonyuk" userId="900fcd2f295b9448" providerId="LiveId" clId="{AEADBF15-6E3C-445D-BF7E-B9FE9EEC0348}" dt="2023-11-07T12:15:06.826" v="830" actId="20577"/>
          <ac:spMkLst>
            <pc:docMk/>
            <pc:sldMk cId="543345990" sldId="286"/>
            <ac:spMk id="2" creationId="{9951CB82-622B-41EB-BD72-953F2511AA4E}"/>
          </ac:spMkLst>
        </pc:spChg>
        <pc:spChg chg="mod">
          <ac:chgData name="Vladislav Antonyuk" userId="900fcd2f295b9448" providerId="LiveId" clId="{AEADBF15-6E3C-445D-BF7E-B9FE9EEC0348}" dt="2023-11-07T12:39:09.390" v="926" actId="14100"/>
          <ac:spMkLst>
            <pc:docMk/>
            <pc:sldMk cId="543345990" sldId="286"/>
            <ac:spMk id="3" creationId="{366455AE-46C0-4450-9DC5-21D551700B0A}"/>
          </ac:spMkLst>
        </pc:spChg>
        <pc:picChg chg="add del">
          <ac:chgData name="Vladislav Antonyuk" userId="900fcd2f295b9448" providerId="LiveId" clId="{AEADBF15-6E3C-445D-BF7E-B9FE9EEC0348}" dt="2023-11-07T12:15:48.274" v="832" actId="478"/>
          <ac:picMkLst>
            <pc:docMk/>
            <pc:sldMk cId="543345990" sldId="286"/>
            <ac:picMk id="2050" creationId="{8B6D7782-F4DD-4F2D-9AD5-45CD09A4F4D6}"/>
          </ac:picMkLst>
        </pc:picChg>
        <pc:picChg chg="add mod">
          <ac:chgData name="Vladislav Antonyuk" userId="900fcd2f295b9448" providerId="LiveId" clId="{AEADBF15-6E3C-445D-BF7E-B9FE9EEC0348}" dt="2023-11-07T12:20:13.287" v="847" actId="14100"/>
          <ac:picMkLst>
            <pc:docMk/>
            <pc:sldMk cId="543345990" sldId="286"/>
            <ac:picMk id="2052" creationId="{9657A3F8-4C7B-4A28-80C1-D1383891422D}"/>
          </ac:picMkLst>
        </pc:picChg>
        <pc:picChg chg="add del mod">
          <ac:chgData name="Vladislav Antonyuk" userId="900fcd2f295b9448" providerId="LiveId" clId="{AEADBF15-6E3C-445D-BF7E-B9FE9EEC0348}" dt="2023-11-07T12:19:51.196" v="841" actId="478"/>
          <ac:picMkLst>
            <pc:docMk/>
            <pc:sldMk cId="543345990" sldId="286"/>
            <ac:picMk id="2054" creationId="{120898B9-5A16-4D65-8D55-623F393A0A92}"/>
          </ac:picMkLst>
        </pc:picChg>
        <pc:picChg chg="add mod">
          <ac:chgData name="Vladislav Antonyuk" userId="900fcd2f295b9448" providerId="LiveId" clId="{AEADBF15-6E3C-445D-BF7E-B9FE9EEC0348}" dt="2023-11-07T12:20:03.540" v="844" actId="1076"/>
          <ac:picMkLst>
            <pc:docMk/>
            <pc:sldMk cId="543345990" sldId="286"/>
            <ac:picMk id="2056" creationId="{E7E987A8-2D0B-4083-89A3-C234CE0950FA}"/>
          </ac:picMkLst>
        </pc:picChg>
      </pc:sldChg>
      <pc:sldChg chg="addSp modSp mod modNotesTx">
        <pc:chgData name="Vladislav Antonyuk" userId="900fcd2f295b9448" providerId="LiveId" clId="{AEADBF15-6E3C-445D-BF7E-B9FE9EEC0348}" dt="2023-11-07T12:47:17.205" v="948" actId="20577"/>
        <pc:sldMkLst>
          <pc:docMk/>
          <pc:sldMk cId="3634918508" sldId="288"/>
        </pc:sldMkLst>
        <pc:spChg chg="mod">
          <ac:chgData name="Vladislav Antonyuk" userId="900fcd2f295b9448" providerId="LiveId" clId="{AEADBF15-6E3C-445D-BF7E-B9FE9EEC0348}" dt="2023-11-07T12:47:05.920" v="946" actId="20577"/>
          <ac:spMkLst>
            <pc:docMk/>
            <pc:sldMk cId="3634918508" sldId="288"/>
            <ac:spMk id="3" creationId="{366455AE-46C0-4450-9DC5-21D551700B0A}"/>
          </ac:spMkLst>
        </pc:spChg>
        <pc:picChg chg="add mod">
          <ac:chgData name="Vladislav Antonyuk" userId="900fcd2f295b9448" providerId="LiveId" clId="{AEADBF15-6E3C-445D-BF7E-B9FE9EEC0348}" dt="2023-11-07T12:42:05.100" v="934" actId="14100"/>
          <ac:picMkLst>
            <pc:docMk/>
            <pc:sldMk cId="3634918508" sldId="288"/>
            <ac:picMk id="3074" creationId="{2A3C927E-AB68-4806-93E2-9717F39CF11C}"/>
          </ac:picMkLst>
        </pc:picChg>
      </pc:sldChg>
      <pc:sldChg chg="addSp modSp mod modNotesTx">
        <pc:chgData name="Vladislav Antonyuk" userId="900fcd2f295b9448" providerId="LiveId" clId="{AEADBF15-6E3C-445D-BF7E-B9FE9EEC0348}" dt="2023-11-07T10:57:31.231" v="31" actId="242"/>
        <pc:sldMkLst>
          <pc:docMk/>
          <pc:sldMk cId="4184121556" sldId="289"/>
        </pc:sldMkLst>
        <pc:spChg chg="mod">
          <ac:chgData name="Vladislav Antonyuk" userId="900fcd2f295b9448" providerId="LiveId" clId="{AEADBF15-6E3C-445D-BF7E-B9FE9EEC0348}" dt="2023-11-07T10:55:31.756" v="11" actId="20577"/>
          <ac:spMkLst>
            <pc:docMk/>
            <pc:sldMk cId="4184121556" sldId="289"/>
            <ac:spMk id="2" creationId="{025CD0C1-504F-44BB-BA35-EFFF24B23187}"/>
          </ac:spMkLst>
        </pc:spChg>
        <pc:spChg chg="mod">
          <ac:chgData name="Vladislav Antonyuk" userId="900fcd2f295b9448" providerId="LiveId" clId="{AEADBF15-6E3C-445D-BF7E-B9FE9EEC0348}" dt="2023-11-07T10:57:31.231" v="31" actId="242"/>
          <ac:spMkLst>
            <pc:docMk/>
            <pc:sldMk cId="4184121556" sldId="289"/>
            <ac:spMk id="3" creationId="{5C1C0654-0556-488A-9436-AA445B008197}"/>
          </ac:spMkLst>
        </pc:spChg>
        <pc:picChg chg="add mod">
          <ac:chgData name="Vladislav Antonyuk" userId="900fcd2f295b9448" providerId="LiveId" clId="{AEADBF15-6E3C-445D-BF7E-B9FE9EEC0348}" dt="2023-11-07T10:56:09.505" v="21" actId="14100"/>
          <ac:picMkLst>
            <pc:docMk/>
            <pc:sldMk cId="4184121556" sldId="289"/>
            <ac:picMk id="4" creationId="{1A9B0B15-8B5A-404F-8364-AACE2071EFB6}"/>
          </ac:picMkLst>
        </pc:picChg>
      </pc:sldChg>
      <pc:sldChg chg="addSp modSp mod modNotesTx">
        <pc:chgData name="Vladislav Antonyuk" userId="900fcd2f295b9448" providerId="LiveId" clId="{AEADBF15-6E3C-445D-BF7E-B9FE9EEC0348}" dt="2023-11-07T12:12:11.472" v="827" actId="20577"/>
        <pc:sldMkLst>
          <pc:docMk/>
          <pc:sldMk cId="1339717134" sldId="290"/>
        </pc:sldMkLst>
        <pc:spChg chg="mod">
          <ac:chgData name="Vladislav Antonyuk" userId="900fcd2f295b9448" providerId="LiveId" clId="{AEADBF15-6E3C-445D-BF7E-B9FE9EEC0348}" dt="2023-11-07T10:59:05.764" v="63" actId="400"/>
          <ac:spMkLst>
            <pc:docMk/>
            <pc:sldMk cId="1339717134" sldId="290"/>
            <ac:spMk id="2" creationId="{E0958246-B988-447C-BB82-647C47F7AFD3}"/>
          </ac:spMkLst>
        </pc:spChg>
        <pc:picChg chg="add mod">
          <ac:chgData name="Vladislav Antonyuk" userId="900fcd2f295b9448" providerId="LiveId" clId="{AEADBF15-6E3C-445D-BF7E-B9FE9EEC0348}" dt="2023-11-07T11:15:01.865" v="69" actId="14100"/>
          <ac:picMkLst>
            <pc:docMk/>
            <pc:sldMk cId="1339717134" sldId="290"/>
            <ac:picMk id="1026" creationId="{F3A2DFED-F195-4B76-B549-C2FA41B01C8D}"/>
          </ac:picMkLst>
        </pc:picChg>
      </pc:sldChg>
    </pc:docChg>
  </pc:docChgLst>
  <pc:docChgLst>
    <pc:chgData name="Vladislav Antonyuk" userId="900fcd2f295b9448" providerId="Windows Live" clId="Web-{1698AC11-0998-41B6-B161-57B75909A3D2}"/>
    <pc:docChg chg="modSld sldOrd">
      <pc:chgData name="Vladislav Antonyuk" userId="900fcd2f295b9448" providerId="Windows Live" clId="Web-{1698AC11-0998-41B6-B161-57B75909A3D2}" dt="2023-12-01T17:07:38.358" v="2" actId="1076"/>
      <pc:docMkLst>
        <pc:docMk/>
      </pc:docMkLst>
      <pc:sldChg chg="modSp ord">
        <pc:chgData name="Vladislav Antonyuk" userId="900fcd2f295b9448" providerId="Windows Live" clId="Web-{1698AC11-0998-41B6-B161-57B75909A3D2}" dt="2023-12-01T17:07:38.358" v="2" actId="1076"/>
        <pc:sldMkLst>
          <pc:docMk/>
          <pc:sldMk cId="3397647944" sldId="295"/>
        </pc:sldMkLst>
        <pc:picChg chg="mod">
          <ac:chgData name="Vladislav Antonyuk" userId="900fcd2f295b9448" providerId="Windows Live" clId="Web-{1698AC11-0998-41B6-B161-57B75909A3D2}" dt="2023-12-01T17:07:38.358" v="2" actId="1076"/>
          <ac:picMkLst>
            <pc:docMk/>
            <pc:sldMk cId="3397647944" sldId="295"/>
            <ac:picMk id="4" creationId="{58FCE7B8-C055-4FF7-D7CB-BBC32D0E79A5}"/>
          </ac:picMkLst>
        </pc:picChg>
      </pc:sldChg>
    </pc:docChg>
  </pc:docChgLst>
  <pc:docChgLst>
    <pc:chgData name="Vladislav Antonyuk" userId="900fcd2f295b9448" providerId="Windows Live" clId="Web-{8A99A9A5-275F-4D5C-B779-9E8B5B23E76E}"/>
    <pc:docChg chg="addSld delSld modSld sldOrd">
      <pc:chgData name="Vladislav Antonyuk" userId="900fcd2f295b9448" providerId="Windows Live" clId="Web-{8A99A9A5-275F-4D5C-B779-9E8B5B23E76E}" dt="2022-09-25T18:07:54.307" v="1272"/>
      <pc:docMkLst>
        <pc:docMk/>
      </pc:docMkLst>
      <pc:sldChg chg="ord modNotes">
        <pc:chgData name="Vladislav Antonyuk" userId="900fcd2f295b9448" providerId="Windows Live" clId="Web-{8A99A9A5-275F-4D5C-B779-9E8B5B23E76E}" dt="2022-09-25T15:18:36.090" v="631"/>
        <pc:sldMkLst>
          <pc:docMk/>
          <pc:sldMk cId="3257380121" sldId="257"/>
        </pc:sldMkLst>
      </pc:sldChg>
      <pc:sldChg chg="modNotes">
        <pc:chgData name="Vladislav Antonyuk" userId="900fcd2f295b9448" providerId="Windows Live" clId="Web-{8A99A9A5-275F-4D5C-B779-9E8B5B23E76E}" dt="2022-09-25T15:12:59.547" v="386"/>
        <pc:sldMkLst>
          <pc:docMk/>
          <pc:sldMk cId="3026204642" sldId="259"/>
        </pc:sldMkLst>
      </pc:sldChg>
      <pc:sldChg chg="ord modNotes">
        <pc:chgData name="Vladislav Antonyuk" userId="900fcd2f295b9448" providerId="Windows Live" clId="Web-{8A99A9A5-275F-4D5C-B779-9E8B5B23E76E}" dt="2022-09-25T18:06:30.368" v="1270"/>
        <pc:sldMkLst>
          <pc:docMk/>
          <pc:sldMk cId="764842367" sldId="260"/>
        </pc:sldMkLst>
      </pc:sldChg>
      <pc:sldChg chg="del ord">
        <pc:chgData name="Vladislav Antonyuk" userId="900fcd2f295b9448" providerId="Windows Live" clId="Web-{8A99A9A5-275F-4D5C-B779-9E8B5B23E76E}" dt="2022-09-25T15:41:15.265" v="1085"/>
        <pc:sldMkLst>
          <pc:docMk/>
          <pc:sldMk cId="113753086" sldId="261"/>
        </pc:sldMkLst>
      </pc:sldChg>
      <pc:sldChg chg="addSp delSp modSp del mod ord setBg">
        <pc:chgData name="Vladislav Antonyuk" userId="900fcd2f295b9448" providerId="Windows Live" clId="Web-{8A99A9A5-275F-4D5C-B779-9E8B5B23E76E}" dt="2022-09-25T14:48:26.118" v="41"/>
        <pc:sldMkLst>
          <pc:docMk/>
          <pc:sldMk cId="3535210551" sldId="263"/>
        </pc:sldMkLst>
        <pc:spChg chg="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3" creationId="{6CB65225-39DC-4124-BA32-427F06B6B835}"/>
          </ac:spMkLst>
        </pc:spChg>
        <pc:spChg chg="add del mo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9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1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16.962" v="12"/>
          <ac:spMkLst>
            <pc:docMk/>
            <pc:sldMk cId="3535210551" sldId="263"/>
            <ac:spMk id="12" creationId="{B819A166-7571-4003-A6B8-B62034C3ED3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5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6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7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8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19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19.400" v="14"/>
          <ac:spMkLst>
            <pc:docMk/>
            <pc:sldMk cId="3535210551" sldId="263"/>
            <ac:spMk id="21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2.009" v="16"/>
          <ac:spMkLst>
            <pc:docMk/>
            <pc:sldMk cId="3535210551" sldId="263"/>
            <ac:spMk id="23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7" creationId="{09588DA8-065E-4F6F-8EFD-43104AB2E0CF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8" creationId="{C4285719-470E-454C-AF62-8323075F1F5B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29" creationId="{CD9FE4EF-C4D8-49A0-B2FF-81D8DB7D8A24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0" creationId="{4300840D-0A0B-4512-BACA-B439D5B9C57C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1" creationId="{D2B78728-A580-49A7-84F9-6EF6F583ADE0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2" creationId="{38FAA1A1-D861-433F-88FA-1E9D6FD31D11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3" creationId="{8D71EDA1-87BF-4D5D-AB79-F346FD19278A}"/>
          </ac:spMkLst>
        </pc:spChg>
        <pc:spChg chg="add del">
          <ac:chgData name="Vladislav Antonyuk" userId="900fcd2f295b9448" providerId="Windows Live" clId="Web-{8A99A9A5-275F-4D5C-B779-9E8B5B23E76E}" dt="2022-09-25T14:41:28.806" v="18"/>
          <ac:spMkLst>
            <pc:docMk/>
            <pc:sldMk cId="3535210551" sldId="263"/>
            <ac:spMk id="3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6" creationId="{18873D23-2DCF-4B31-A009-95721C06E8E1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37" creationId="{C13EF075-D4EF-4929-ADBC-91B27DA19955}"/>
          </ac:spMkLst>
        </pc:spChg>
        <pc:spChg chg="add del">
          <ac:chgData name="Vladislav Antonyuk" userId="900fcd2f295b9448" providerId="Windows Live" clId="Web-{8A99A9A5-275F-4D5C-B779-9E8B5B23E76E}" dt="2022-09-25T14:41:31.728" v="20"/>
          <ac:spMkLst>
            <pc:docMk/>
            <pc:sldMk cId="3535210551" sldId="263"/>
            <ac:spMk id="42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4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5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6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1:34.134" v="22"/>
          <ac:spMkLst>
            <pc:docMk/>
            <pc:sldMk cId="3535210551" sldId="263"/>
            <ac:spMk id="47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49" creationId="{889C5E17-24D0-4696-A3C5-A2261FB455FA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0" creationId="{6929B58F-2358-44CC-ACE5-EF1BD3C6C824}"/>
          </ac:spMkLst>
        </pc:spChg>
        <pc:spChg chg="add del">
          <ac:chgData name="Vladislav Antonyuk" userId="900fcd2f295b9448" providerId="Windows Live" clId="Web-{8A99A9A5-275F-4D5C-B779-9E8B5B23E76E}" dt="2022-09-25T14:41:36.510" v="24"/>
          <ac:spMkLst>
            <pc:docMk/>
            <pc:sldMk cId="3535210551" sldId="263"/>
            <ac:spMk id="54" creationId="{BE3FA166-71BD-4F68-B9BF-D02EA4A853E6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6" creationId="{907EF6B7-1338-4443-8C46-6A318D952DFD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7" creationId="{DAAE4CDD-124C-4DCF-9584-B6033B545DD5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8" creationId="{081E4A58-353D-44AE-B2FC-2A74E2E400F7}"/>
          </ac:spMkLst>
        </pc:spChg>
        <pc:spChg chg="add del">
          <ac:chgData name="Vladislav Antonyuk" userId="900fcd2f295b9448" providerId="Windows Live" clId="Web-{8A99A9A5-275F-4D5C-B779-9E8B5B23E76E}" dt="2022-09-25T14:45:46.425" v="26"/>
          <ac:spMkLst>
            <pc:docMk/>
            <pc:sldMk cId="3535210551" sldId="263"/>
            <ac:spMk id="59" creationId="{BE3FA166-71BD-4F68-B9BF-D02EA4A853E6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1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4:45:46.441" v="27"/>
          <ac:spMkLst>
            <pc:docMk/>
            <pc:sldMk cId="3535210551" sldId="263"/>
            <ac:spMk id="62" creationId="{C13EF075-D4EF-4929-ADBC-91B27DA19955}"/>
          </ac:spMkLst>
        </pc:spChg>
        <pc:spChg chg="add mod">
          <ac:chgData name="Vladislav Antonyuk" userId="900fcd2f295b9448" providerId="Windows Live" clId="Web-{8A99A9A5-275F-4D5C-B779-9E8B5B23E76E}" dt="2022-09-25T14:47:10.209" v="28"/>
          <ac:spMkLst>
            <pc:docMk/>
            <pc:sldMk cId="3535210551" sldId="263"/>
            <ac:spMk id="67" creationId="{BE3FA166-71BD-4F68-B9BF-D02EA4A853E6}"/>
          </ac:spMkLst>
        </pc:spChg>
        <pc:grpChg chg="add del">
          <ac:chgData name="Vladislav Antonyuk" userId="900fcd2f295b9448" providerId="Windows Live" clId="Web-{8A99A9A5-275F-4D5C-B779-9E8B5B23E76E}" dt="2022-09-25T14:41:31.728" v="20"/>
          <ac:grpSpMkLst>
            <pc:docMk/>
            <pc:sldMk cId="3535210551" sldId="263"/>
            <ac:grpSpMk id="38" creationId="{DAA26DFA-AAB2-4973-9C17-16D587C7B198}"/>
          </ac:grpSpMkLst>
        </pc:grpChg>
        <pc:grpChg chg="add del">
          <ac:chgData name="Vladislav Antonyuk" userId="900fcd2f295b9448" providerId="Windows Live" clId="Web-{8A99A9A5-275F-4D5C-B779-9E8B5B23E76E}" dt="2022-09-25T14:41:36.510" v="24"/>
          <ac:grpSpMkLst>
            <pc:docMk/>
            <pc:sldMk cId="3535210551" sldId="263"/>
            <ac:grpSpMk id="51" creationId="{09DA5303-A1AF-4830-806C-51FCD96188B7}"/>
          </ac:grpSpMkLst>
        </pc:grpChg>
        <pc:grpChg chg="add">
          <ac:chgData name="Vladislav Antonyuk" userId="900fcd2f295b9448" providerId="Windows Live" clId="Web-{8A99A9A5-275F-4D5C-B779-9E8B5B23E76E}" dt="2022-09-25T14:45:46.441" v="27"/>
          <ac:grpSpMkLst>
            <pc:docMk/>
            <pc:sldMk cId="3535210551" sldId="263"/>
            <ac:grpSpMk id="63" creationId="{DAA26DFA-AAB2-4973-9C17-16D587C7B198}"/>
          </ac:grpSpMkLst>
        </pc:grpChg>
        <pc:graphicFrameChg chg="add del">
          <ac:chgData name="Vladislav Antonyuk" userId="900fcd2f295b9448" providerId="Windows Live" clId="Web-{8A99A9A5-275F-4D5C-B779-9E8B5B23E76E}" dt="2022-09-25T14:41:16.962" v="12"/>
          <ac:graphicFrameMkLst>
            <pc:docMk/>
            <pc:sldMk cId="3535210551" sldId="263"/>
            <ac:graphicFrameMk id="13" creationId="{6453486D-22F2-6B67-C4DE-7BC3B5A9CB76}"/>
          </ac:graphicFrameMkLst>
        </pc:graphicFrameChg>
        <pc:picChg chg="add del">
          <ac:chgData name="Vladislav Antonyuk" userId="900fcd2f295b9448" providerId="Windows Live" clId="Web-{8A99A9A5-275F-4D5C-B779-9E8B5B23E76E}" dt="2022-09-25T14:41:16.462" v="10"/>
          <ac:picMkLst>
            <pc:docMk/>
            <pc:sldMk cId="3535210551" sldId="263"/>
            <ac:picMk id="6" creationId="{DC570B72-D556-B367-3480-64C55A263537}"/>
          </ac:picMkLst>
        </pc:picChg>
        <pc:picChg chg="add del">
          <ac:chgData name="Vladislav Antonyuk" userId="900fcd2f295b9448" providerId="Windows Live" clId="Web-{8A99A9A5-275F-4D5C-B779-9E8B5B23E76E}" dt="2022-09-25T14:41:22.009" v="16"/>
          <ac:picMkLst>
            <pc:docMk/>
            <pc:sldMk cId="3535210551" sldId="263"/>
            <ac:picMk id="24" creationId="{BEB8B9E2-1DB7-B40A-FF09-C5C41DF77F67}"/>
          </ac:picMkLst>
        </pc:picChg>
        <pc:cxnChg chg="add del">
          <ac:chgData name="Vladislav Antonyuk" userId="900fcd2f295b9448" providerId="Windows Live" clId="Web-{8A99A9A5-275F-4D5C-B779-9E8B5B23E76E}" dt="2022-09-25T14:41:16.462" v="10"/>
          <ac:cxnSpMkLst>
            <pc:docMk/>
            <pc:sldMk cId="3535210551" sldId="263"/>
            <ac:cxnSpMk id="10" creationId="{A7F400EE-A8A5-48AF-B4D6-291B52C6F0B0}"/>
          </ac:cxnSpMkLst>
        </pc:cxnChg>
        <pc:cxnChg chg="add del">
          <ac:chgData name="Vladislav Antonyuk" userId="900fcd2f295b9448" providerId="Windows Live" clId="Web-{8A99A9A5-275F-4D5C-B779-9E8B5B23E76E}" dt="2022-09-25T14:41:22.009" v="16"/>
          <ac:cxnSpMkLst>
            <pc:docMk/>
            <pc:sldMk cId="3535210551" sldId="263"/>
            <ac:cxnSpMk id="25" creationId="{A7F400EE-A8A5-48AF-B4D6-291B52C6F0B0}"/>
          </ac:cxnSpMkLst>
        </pc:cxnChg>
      </pc:sldChg>
      <pc:sldChg chg="addSp modSp del mod setBg">
        <pc:chgData name="Vladislav Antonyuk" userId="900fcd2f295b9448" providerId="Windows Live" clId="Web-{8A99A9A5-275F-4D5C-B779-9E8B5B23E76E}" dt="2022-09-25T15:41:40.484" v="1087"/>
        <pc:sldMkLst>
          <pc:docMk/>
          <pc:sldMk cId="2395780938" sldId="264"/>
        </pc:sldMkLst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2" creationId="{462D763C-0E6B-4077-B662-FC6941B2F3FA}"/>
          </ac:spMkLst>
        </pc:spChg>
        <pc:spChg chg="mo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3" creationId="{0713B359-873E-42B1-B3A9-CBE69C194A10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8" creationId="{18873D23-2DCF-4B31-A009-95721C06E8E1}"/>
          </ac:spMkLst>
        </pc:spChg>
        <pc:spChg chg="add">
          <ac:chgData name="Vladislav Antonyuk" userId="900fcd2f295b9448" providerId="Windows Live" clId="Web-{8A99A9A5-275F-4D5C-B779-9E8B5B23E76E}" dt="2022-09-25T15:41:35.297" v="1086"/>
          <ac:spMkLst>
            <pc:docMk/>
            <pc:sldMk cId="2395780938" sldId="264"/>
            <ac:spMk id="10" creationId="{C13EF075-D4EF-4929-ADBC-91B27DA19955}"/>
          </ac:spMkLst>
        </pc:spChg>
        <pc:grpChg chg="add">
          <ac:chgData name="Vladislav Antonyuk" userId="900fcd2f295b9448" providerId="Windows Live" clId="Web-{8A99A9A5-275F-4D5C-B779-9E8B5B23E76E}" dt="2022-09-25T15:41:35.297" v="1086"/>
          <ac:grpSpMkLst>
            <pc:docMk/>
            <pc:sldMk cId="2395780938" sldId="264"/>
            <ac:grpSpMk id="12" creationId="{DAA26DFA-AAB2-4973-9C17-16D587C7B198}"/>
          </ac:grpSpMkLst>
        </pc:grpChg>
      </pc:sldChg>
      <pc:sldChg chg="addSp modSp mod ord setBg modNotes">
        <pc:chgData name="Vladislav Antonyuk" userId="900fcd2f295b9448" providerId="Windows Live" clId="Web-{8A99A9A5-275F-4D5C-B779-9E8B5B23E76E}" dt="2022-09-25T15:40:29.482" v="1077"/>
        <pc:sldMkLst>
          <pc:docMk/>
          <pc:sldMk cId="299880110" sldId="265"/>
        </pc:sldMkLst>
        <pc:spChg chg="mo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2" creationId="{96887161-4A23-4809-93E6-25721292D0EE}"/>
          </ac:spMkLst>
        </pc:spChg>
        <pc:spChg chg="add">
          <ac:chgData name="Vladislav Antonyuk" userId="900fcd2f295b9448" providerId="Windows Live" clId="Web-{8A99A9A5-275F-4D5C-B779-9E8B5B23E76E}" dt="2022-09-25T14:48:56.854" v="46"/>
          <ac:spMkLst>
            <pc:docMk/>
            <pc:sldMk cId="299880110" sldId="265"/>
            <ac:spMk id="10" creationId="{D4771268-CB57-404A-9271-370EB28F6090}"/>
          </ac:spMkLst>
        </pc:spChg>
        <pc:picChg chg="mod">
          <ac:chgData name="Vladislav Antonyuk" userId="900fcd2f295b9448" providerId="Windows Live" clId="Web-{8A99A9A5-275F-4D5C-B779-9E8B5B23E76E}" dt="2022-09-25T14:48:56.854" v="46"/>
          <ac:picMkLst>
            <pc:docMk/>
            <pc:sldMk cId="299880110" sldId="265"/>
            <ac:picMk id="5" creationId="{131613EE-E2E0-414E-A0B1-53B4EA099D37}"/>
          </ac:picMkLst>
        </pc:picChg>
      </pc:sldChg>
      <pc:sldChg chg="modSp del">
        <pc:chgData name="Vladislav Antonyuk" userId="900fcd2f295b9448" providerId="Windows Live" clId="Web-{8A99A9A5-275F-4D5C-B779-9E8B5B23E76E}" dt="2022-09-25T15:49:17.095" v="1150"/>
        <pc:sldMkLst>
          <pc:docMk/>
          <pc:sldMk cId="557713349" sldId="266"/>
        </pc:sldMkLst>
        <pc:spChg chg="mod">
          <ac:chgData name="Vladislav Antonyuk" userId="900fcd2f295b9448" providerId="Windows Live" clId="Web-{8A99A9A5-275F-4D5C-B779-9E8B5B23E76E}" dt="2022-09-25T15:48:59.328" v="1140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Vladislav Antonyuk" userId="900fcd2f295b9448" providerId="Windows Live" clId="Web-{8A99A9A5-275F-4D5C-B779-9E8B5B23E76E}" dt="2022-09-25T15:48:48.297" v="1135" actId="20577"/>
          <ac:spMkLst>
            <pc:docMk/>
            <pc:sldMk cId="557713349" sldId="266"/>
            <ac:spMk id="3" creationId="{7C56574D-A756-4BE8-A37A-7F41EDA2027F}"/>
          </ac:spMkLst>
        </pc:spChg>
      </pc:sldChg>
      <pc:sldChg chg="modSp del">
        <pc:chgData name="Vladislav Antonyuk" userId="900fcd2f295b9448" providerId="Windows Live" clId="Web-{8A99A9A5-275F-4D5C-B779-9E8B5B23E76E}" dt="2022-09-25T15:48:37.499" v="1133"/>
        <pc:sldMkLst>
          <pc:docMk/>
          <pc:sldMk cId="4263714273" sldId="267"/>
        </pc:sldMkLst>
        <pc:spChg chg="mod">
          <ac:chgData name="Vladislav Antonyuk" userId="900fcd2f295b9448" providerId="Windows Live" clId="Web-{8A99A9A5-275F-4D5C-B779-9E8B5B23E76E}" dt="2022-09-25T15:48:02.826" v="1123" actId="20577"/>
          <ac:spMkLst>
            <pc:docMk/>
            <pc:sldMk cId="4263714273" sldId="267"/>
            <ac:spMk id="2" creationId="{7E01B5B7-E88D-40C5-8E78-64217251E533}"/>
          </ac:spMkLst>
        </pc:spChg>
        <pc:spChg chg="mod">
          <ac:chgData name="Vladislav Antonyuk" userId="900fcd2f295b9448" providerId="Windows Live" clId="Web-{8A99A9A5-275F-4D5C-B779-9E8B5B23E76E}" dt="2022-09-25T15:48:13.983" v="1126" actId="20577"/>
          <ac:spMkLst>
            <pc:docMk/>
            <pc:sldMk cId="4263714273" sldId="267"/>
            <ac:spMk id="3" creationId="{A8935022-114A-4962-BCD6-1C970BC74E3D}"/>
          </ac:spMkLst>
        </pc:spChg>
      </pc:sldChg>
      <pc:sldChg chg="ord modNotes">
        <pc:chgData name="Vladislav Antonyuk" userId="900fcd2f295b9448" providerId="Windows Live" clId="Web-{8A99A9A5-275F-4D5C-B779-9E8B5B23E76E}" dt="2022-09-25T14:54:01.959" v="91"/>
        <pc:sldMkLst>
          <pc:docMk/>
          <pc:sldMk cId="925729181" sldId="268"/>
        </pc:sldMkLst>
      </pc:sldChg>
      <pc:sldChg chg="addSp delSp modSp mod setBg">
        <pc:chgData name="Vladislav Antonyuk" userId="900fcd2f295b9448" providerId="Windows Live" clId="Web-{8A99A9A5-275F-4D5C-B779-9E8B5B23E76E}" dt="2022-09-25T15:43:02.956" v="1100" actId="20577"/>
        <pc:sldMkLst>
          <pc:docMk/>
          <pc:sldMk cId="834616416" sldId="269"/>
        </pc:sldMkLst>
        <pc:spChg chg="mod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2" creationId="{3D46EB32-9284-4745-9DDF-99FBA07E54ED}"/>
          </ac:spMkLst>
        </pc:spChg>
        <pc:spChg chg="add del">
          <ac:chgData name="Vladislav Antonyuk" userId="900fcd2f295b9448" providerId="Windows Live" clId="Web-{8A99A9A5-275F-4D5C-B779-9E8B5B23E76E}" dt="2022-09-25T15:42:00.798" v="1090"/>
          <ac:spMkLst>
            <pc:docMk/>
            <pc:sldMk cId="834616416" sldId="269"/>
            <ac:spMk id="3" creationId="{48B765B9-0C5C-4DE3-BCA0-4EAA7ECE0450}"/>
          </ac:spMkLst>
        </pc:spChg>
        <pc:spChg chg="add mod">
          <ac:chgData name="Vladislav Antonyuk" userId="900fcd2f295b9448" providerId="Windows Live" clId="Web-{8A99A9A5-275F-4D5C-B779-9E8B5B23E76E}" dt="2022-09-25T15:43:02.956" v="1100" actId="20577"/>
          <ac:spMkLst>
            <pc:docMk/>
            <pc:sldMk cId="834616416" sldId="269"/>
            <ac:spMk id="7" creationId="{48B765B9-0C5C-4DE3-BCA0-4EAA7ECE0450}"/>
          </ac:spMkLst>
        </pc:spChg>
        <pc:spChg chg="add del">
          <ac:chgData name="Vladislav Antonyuk" userId="900fcd2f295b9448" providerId="Windows Live" clId="Web-{8A99A9A5-275F-4D5C-B779-9E8B5B23E76E}" dt="2022-09-25T15:42:48.752" v="1092"/>
          <ac:spMkLst>
            <pc:docMk/>
            <pc:sldMk cId="834616416" sldId="269"/>
            <ac:spMk id="14" creationId="{FFD44BAB-2F3A-4B95-B9D3-E5B819787FF3}"/>
          </ac:spMkLst>
        </pc:spChg>
        <pc:grpChg chg="add del">
          <ac:chgData name="Vladislav Antonyuk" userId="900fcd2f295b9448" providerId="Windows Live" clId="Web-{8A99A9A5-275F-4D5C-B779-9E8B5B23E76E}" dt="2022-09-25T15:42:48.752" v="1092"/>
          <ac:grpSpMkLst>
            <pc:docMk/>
            <pc:sldMk cId="834616416" sldId="269"/>
            <ac:grpSpMk id="16" creationId="{5C6AE2F4-5A2E-4357-A1D8-6142F9BDC8E3}"/>
          </ac:grpSpMkLst>
        </pc:grpChg>
        <pc:graphicFrameChg chg="add del">
          <ac:chgData name="Vladislav Antonyuk" userId="900fcd2f295b9448" providerId="Windows Live" clId="Web-{8A99A9A5-275F-4D5C-B779-9E8B5B23E76E}" dt="2022-09-25T15:42:00.766" v="1089"/>
          <ac:graphicFrameMkLst>
            <pc:docMk/>
            <pc:sldMk cId="834616416" sldId="269"/>
            <ac:graphicFrameMk id="5" creationId="{4B5BEC3F-D2CC-06CA-EB02-2E151B5D09E7}"/>
          </ac:graphicFrameMkLst>
        </pc:graphicFrameChg>
        <pc:picChg chg="add mod">
          <ac:chgData name="Vladislav Antonyuk" userId="900fcd2f295b9448" providerId="Windows Live" clId="Web-{8A99A9A5-275F-4D5C-B779-9E8B5B23E76E}" dt="2022-09-25T15:42:48.752" v="1092"/>
          <ac:picMkLst>
            <pc:docMk/>
            <pc:sldMk cId="834616416" sldId="269"/>
            <ac:picMk id="8" creationId="{87784AB3-3E99-7631-D6AB-4BF718596D6B}"/>
          </ac:picMkLst>
        </pc:picChg>
        <pc:cxnChg chg="add del">
          <ac:chgData name="Vladislav Antonyuk" userId="900fcd2f295b9448" providerId="Windows Live" clId="Web-{8A99A9A5-275F-4D5C-B779-9E8B5B23E76E}" dt="2022-09-25T15:42:48.752" v="1092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modSp del">
        <pc:chgData name="Vladislav Antonyuk" userId="900fcd2f295b9448" providerId="Windows Live" clId="Web-{8A99A9A5-275F-4D5C-B779-9E8B5B23E76E}" dt="2022-09-25T15:46:21.541" v="1121"/>
        <pc:sldMkLst>
          <pc:docMk/>
          <pc:sldMk cId="181951176" sldId="270"/>
        </pc:sldMkLst>
        <pc:spChg chg="mod">
          <ac:chgData name="Vladislav Antonyuk" userId="900fcd2f295b9448" providerId="Windows Live" clId="Web-{8A99A9A5-275F-4D5C-B779-9E8B5B23E76E}" dt="2022-09-25T15:43:44.223" v="1105" actId="20577"/>
          <ac:spMkLst>
            <pc:docMk/>
            <pc:sldMk cId="181951176" sldId="270"/>
            <ac:spMk id="3" creationId="{B49CB1C5-082E-4309-B94C-D6BBE5030F8F}"/>
          </ac:spMkLst>
        </pc:spChg>
      </pc:sldChg>
      <pc:sldChg chg="ord modNotes">
        <pc:chgData name="Vladislav Antonyuk" userId="900fcd2f295b9448" providerId="Windows Live" clId="Web-{8A99A9A5-275F-4D5C-B779-9E8B5B23E76E}" dt="2022-09-25T15:30:01.178" v="796"/>
        <pc:sldMkLst>
          <pc:docMk/>
          <pc:sldMk cId="2970874748" sldId="271"/>
        </pc:sldMkLst>
      </pc:sldChg>
      <pc:sldChg chg="del">
        <pc:chgData name="Vladislav Antonyuk" userId="900fcd2f295b9448" providerId="Windows Live" clId="Web-{8A99A9A5-275F-4D5C-B779-9E8B5B23E76E}" dt="2022-09-25T14:35:16.011" v="4"/>
        <pc:sldMkLst>
          <pc:docMk/>
          <pc:sldMk cId="1661915141" sldId="272"/>
        </pc:sldMkLst>
      </pc:sldChg>
      <pc:sldChg chg="addSp modSp mod setBg">
        <pc:chgData name="Vladislav Antonyuk" userId="900fcd2f295b9448" providerId="Windows Live" clId="Web-{8A99A9A5-275F-4D5C-B779-9E8B5B23E76E}" dt="2022-09-25T15:50:58.661" v="1174" actId="20577"/>
        <pc:sldMkLst>
          <pc:docMk/>
          <pc:sldMk cId="3391384702" sldId="273"/>
        </pc:sldMkLst>
        <pc:spChg chg="mo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Vladislav Antonyuk" userId="900fcd2f295b9448" providerId="Windows Live" clId="Web-{8A99A9A5-275F-4D5C-B779-9E8B5B23E76E}" dt="2022-09-25T15:50:58.661" v="1174" actId="20577"/>
          <ac:spMkLst>
            <pc:docMk/>
            <pc:sldMk cId="3391384702" sldId="273"/>
            <ac:spMk id="3" creationId="{E48D3B6C-43E4-41BD-8027-073489318B01}"/>
          </ac:spMkLst>
        </pc:spChg>
        <pc:spChg chg="add">
          <ac:chgData name="Vladislav Antonyuk" userId="900fcd2f295b9448" providerId="Windows Live" clId="Web-{8A99A9A5-275F-4D5C-B779-9E8B5B23E76E}" dt="2022-09-25T15:49:26.064" v="1151"/>
          <ac:spMkLst>
            <pc:docMk/>
            <pc:sldMk cId="3391384702" sldId="273"/>
            <ac:spMk id="9" creationId="{D1D34770-47A8-402C-AF23-2B653F2D88C1}"/>
          </ac:spMkLst>
        </pc:spChg>
        <pc:picChg chg="add">
          <ac:chgData name="Vladislav Antonyuk" userId="900fcd2f295b9448" providerId="Windows Live" clId="Web-{8A99A9A5-275F-4D5C-B779-9E8B5B23E76E}" dt="2022-09-25T15:49:26.064" v="1151"/>
          <ac:picMkLst>
            <pc:docMk/>
            <pc:sldMk cId="3391384702" sldId="273"/>
            <ac:picMk id="5" creationId="{8019A87D-B36A-85AF-BAD7-6153F2A90783}"/>
          </ac:picMkLst>
        </pc:picChg>
      </pc:sldChg>
      <pc:sldChg chg="ord modNotes">
        <pc:chgData name="Vladislav Antonyuk" userId="900fcd2f295b9448" providerId="Windows Live" clId="Web-{8A99A9A5-275F-4D5C-B779-9E8B5B23E76E}" dt="2022-09-25T15:33:12.263" v="873"/>
        <pc:sldMkLst>
          <pc:docMk/>
          <pc:sldMk cId="2716362934" sldId="274"/>
        </pc:sldMkLst>
      </pc:sldChg>
      <pc:sldChg chg="addSp delSp modSp add replId modNotes">
        <pc:chgData name="Vladislav Antonyuk" userId="900fcd2f295b9448" providerId="Windows Live" clId="Web-{8A99A9A5-275F-4D5C-B779-9E8B5B23E76E}" dt="2022-09-25T15:31:44.088" v="832" actId="20577"/>
        <pc:sldMkLst>
          <pc:docMk/>
          <pc:sldMk cId="1192344745" sldId="275"/>
        </pc:sldMkLst>
        <pc:spChg chg="mod">
          <ac:chgData name="Vladislav Antonyuk" userId="900fcd2f295b9448" providerId="Windows Live" clId="Web-{8A99A9A5-275F-4D5C-B779-9E8B5B23E76E}" dt="2022-09-25T14:47:52.445" v="35"/>
          <ac:spMkLst>
            <pc:docMk/>
            <pc:sldMk cId="1192344745" sldId="275"/>
            <ac:spMk id="2" creationId="{5F2D836A-6B8C-44B8-BE6E-0FDBD154081B}"/>
          </ac:spMkLst>
        </pc:spChg>
        <pc:spChg chg="add mod">
          <ac:chgData name="Vladislav Antonyuk" userId="900fcd2f295b9448" providerId="Windows Live" clId="Web-{8A99A9A5-275F-4D5C-B779-9E8B5B23E76E}" dt="2022-09-25T15:31:44.088" v="832" actId="20577"/>
          <ac:spMkLst>
            <pc:docMk/>
            <pc:sldMk cId="1192344745" sldId="275"/>
            <ac:spMk id="4" creationId="{E3BB4F3D-68DF-2564-007C-F6F453CAB3BB}"/>
          </ac:spMkLst>
        </pc:spChg>
        <pc:picChg chg="del">
          <ac:chgData name="Vladislav Antonyuk" userId="900fcd2f295b9448" providerId="Windows Live" clId="Web-{8A99A9A5-275F-4D5C-B779-9E8B5B23E76E}" dt="2022-09-25T14:47:25.475" v="30"/>
          <ac:picMkLst>
            <pc:docMk/>
            <pc:sldMk cId="1192344745" sldId="275"/>
            <ac:picMk id="7170" creationId="{DB99ED51-E667-48EF-A48B-7AEEFC96B1DF}"/>
          </ac:picMkLst>
        </pc:picChg>
      </pc:sldChg>
      <pc:sldChg chg="addSp modSp add mod ord replId setBg addAnim delAnim modAnim">
        <pc:chgData name="Vladislav Antonyuk" userId="900fcd2f295b9448" providerId="Windows Live" clId="Web-{8A99A9A5-275F-4D5C-B779-9E8B5B23E76E}" dt="2022-09-25T18:07:54.307" v="1272"/>
        <pc:sldMkLst>
          <pc:docMk/>
          <pc:sldMk cId="3197363176" sldId="276"/>
        </pc:sldMkLst>
        <pc:spChg chg="mod">
          <ac:chgData name="Vladislav Antonyuk" userId="900fcd2f295b9448" providerId="Windows Live" clId="Web-{8A99A9A5-275F-4D5C-B779-9E8B5B23E76E}" dt="2022-09-25T15:51:58.335" v="1181" actId="20577"/>
          <ac:spMkLst>
            <pc:docMk/>
            <pc:sldMk cId="3197363176" sldId="276"/>
            <ac:spMk id="5" creationId="{A3EB58AA-68AC-4AE7-A74E-C2B009D65E58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0" creationId="{A8DB9CD9-59B1-4D73-BC4C-98796A48EF9B}"/>
          </ac:spMkLst>
        </pc:spChg>
        <pc:spChg chg="add">
          <ac:chgData name="Vladislav Antonyuk" userId="900fcd2f295b9448" providerId="Windows Live" clId="Web-{8A99A9A5-275F-4D5C-B779-9E8B5B23E76E}" dt="2022-09-25T15:40:57.170" v="1081"/>
          <ac:spMkLst>
            <pc:docMk/>
            <pc:sldMk cId="3197363176" sldId="276"/>
            <ac:spMk id="12" creationId="{8874A6A9-41FF-4E33-AFA8-F9F81436A59E}"/>
          </ac:spMkLst>
        </pc:spChg>
        <pc:grpChg chg="add">
          <ac:chgData name="Vladislav Antonyuk" userId="900fcd2f295b9448" providerId="Windows Live" clId="Web-{8A99A9A5-275F-4D5C-B779-9E8B5B23E76E}" dt="2022-09-25T15:40:57.170" v="1081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 ord replId delAnim modAnim">
        <pc:chgData name="Vladislav Antonyuk" userId="900fcd2f295b9448" providerId="Windows Live" clId="Web-{8A99A9A5-275F-4D5C-B779-9E8B5B23E76E}" dt="2022-09-25T18:07:48.870" v="1271"/>
        <pc:sldMkLst>
          <pc:docMk/>
          <pc:sldMk cId="3651539526" sldId="277"/>
        </pc:sldMkLst>
      </pc:sldChg>
      <pc:sldChg chg="modSp add replId">
        <pc:chgData name="Vladislav Antonyuk" userId="900fcd2f295b9448" providerId="Windows Live" clId="Web-{8A99A9A5-275F-4D5C-B779-9E8B5B23E76E}" dt="2022-09-25T15:46:17.151" v="1120" actId="20577"/>
        <pc:sldMkLst>
          <pc:docMk/>
          <pc:sldMk cId="3015957593" sldId="278"/>
        </pc:sldMkLst>
        <pc:spChg chg="mod">
          <ac:chgData name="Vladislav Antonyuk" userId="900fcd2f295b9448" providerId="Windows Live" clId="Web-{8A99A9A5-275F-4D5C-B779-9E8B5B23E76E}" dt="2022-09-25T15:43:22.769" v="1104" actId="20577"/>
          <ac:spMkLst>
            <pc:docMk/>
            <pc:sldMk cId="3015957593" sldId="278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6:17.151" v="1120" actId="20577"/>
          <ac:spMkLst>
            <pc:docMk/>
            <pc:sldMk cId="3015957593" sldId="278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07.876" v="1146" actId="20577"/>
        <pc:sldMkLst>
          <pc:docMk/>
          <pc:sldMk cId="3185389738" sldId="279"/>
        </pc:sldMkLst>
        <pc:spChg chg="mod">
          <ac:chgData name="Vladislav Antonyuk" userId="900fcd2f295b9448" providerId="Windows Live" clId="Web-{8A99A9A5-275F-4D5C-B779-9E8B5B23E76E}" dt="2022-09-25T15:49:07.876" v="1146" actId="20577"/>
          <ac:spMkLst>
            <pc:docMk/>
            <pc:sldMk cId="3185389738" sldId="279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28.780" v="1132" actId="20577"/>
          <ac:spMkLst>
            <pc:docMk/>
            <pc:sldMk cId="3185389738" sldId="279"/>
            <ac:spMk id="7" creationId="{48B765B9-0C5C-4DE3-BCA0-4EAA7ECE0450}"/>
          </ac:spMkLst>
        </pc:spChg>
      </pc:sldChg>
      <pc:sldChg chg="modSp add replId">
        <pc:chgData name="Vladislav Antonyuk" userId="900fcd2f295b9448" providerId="Windows Live" clId="Web-{8A99A9A5-275F-4D5C-B779-9E8B5B23E76E}" dt="2022-09-25T15:49:15.298" v="1149" actId="20577"/>
        <pc:sldMkLst>
          <pc:docMk/>
          <pc:sldMk cId="4092048520" sldId="280"/>
        </pc:sldMkLst>
        <pc:spChg chg="mod">
          <ac:chgData name="Vladislav Antonyuk" userId="900fcd2f295b9448" providerId="Windows Live" clId="Web-{8A99A9A5-275F-4D5C-B779-9E8B5B23E76E}" dt="2022-09-25T15:49:15.298" v="1149" actId="20577"/>
          <ac:spMkLst>
            <pc:docMk/>
            <pc:sldMk cId="4092048520" sldId="280"/>
            <ac:spMk id="2" creationId="{3D46EB32-9284-4745-9DDF-99FBA07E54ED}"/>
          </ac:spMkLst>
        </pc:spChg>
        <pc:spChg chg="mod">
          <ac:chgData name="Vladislav Antonyuk" userId="900fcd2f295b9448" providerId="Windows Live" clId="Web-{8A99A9A5-275F-4D5C-B779-9E8B5B23E76E}" dt="2022-09-25T15:48:54.328" v="1139" actId="20577"/>
          <ac:spMkLst>
            <pc:docMk/>
            <pc:sldMk cId="4092048520" sldId="280"/>
            <ac:spMk id="7" creationId="{48B765B9-0C5C-4DE3-BCA0-4EAA7ECE0450}"/>
          </ac:spMkLst>
        </pc:spChg>
      </pc:sldChg>
    </pc:docChg>
  </pc:docChgLst>
  <pc:docChgLst>
    <pc:chgData name="Skrypnyk Rostyslav" userId="818175ae7179d236" providerId="Windows Live" clId="Web-{11F3316A-38D9-4016-AC9D-67AF24734C85}"/>
    <pc:docChg chg="modSld">
      <pc:chgData name="Skrypnyk Rostyslav" userId="818175ae7179d236" providerId="Windows Live" clId="Web-{11F3316A-38D9-4016-AC9D-67AF24734C85}" dt="2023-12-04T15:43:05.272" v="4"/>
      <pc:docMkLst>
        <pc:docMk/>
      </pc:docMkLst>
      <pc:sldChg chg="addSp delSp modSp">
        <pc:chgData name="Skrypnyk Rostyslav" userId="818175ae7179d236" providerId="Windows Live" clId="Web-{11F3316A-38D9-4016-AC9D-67AF24734C85}" dt="2023-12-04T15:43:05.272" v="4"/>
        <pc:sldMkLst>
          <pc:docMk/>
          <pc:sldMk cId="3285121771" sldId="293"/>
        </pc:sldMkLst>
        <pc:spChg chg="add del mod">
          <ac:chgData name="Skrypnyk Rostyslav" userId="818175ae7179d236" providerId="Windows Live" clId="Web-{11F3316A-38D9-4016-AC9D-67AF24734C85}" dt="2023-12-04T15:43:01.928" v="3"/>
          <ac:spMkLst>
            <pc:docMk/>
            <pc:sldMk cId="3285121771" sldId="293"/>
            <ac:spMk id="5" creationId="{43610E1D-5D70-3A7E-3B2B-8272E4ACDD53}"/>
          </ac:spMkLst>
        </pc:spChg>
        <pc:picChg chg="del">
          <ac:chgData name="Skrypnyk Rostyslav" userId="818175ae7179d236" providerId="Windows Live" clId="Web-{11F3316A-38D9-4016-AC9D-67AF24734C85}" dt="2023-12-04T15:42:50.193" v="0"/>
          <ac:picMkLst>
            <pc:docMk/>
            <pc:sldMk cId="3285121771" sldId="293"/>
            <ac:picMk id="4" creationId="{6E0ED16D-82B5-DD23-7C2E-594EE3CC2A9B}"/>
          </ac:picMkLst>
        </pc:picChg>
        <pc:picChg chg="add del mod ord">
          <ac:chgData name="Skrypnyk Rostyslav" userId="818175ae7179d236" providerId="Windows Live" clId="Web-{11F3316A-38D9-4016-AC9D-67AF24734C85}" dt="2023-12-04T15:42:59.694" v="2"/>
          <ac:picMkLst>
            <pc:docMk/>
            <pc:sldMk cId="3285121771" sldId="293"/>
            <ac:picMk id="6" creationId="{83392339-2178-434D-C5DA-AD4F4ED780B1}"/>
          </ac:picMkLst>
        </pc:picChg>
        <pc:picChg chg="add mod ord">
          <ac:chgData name="Skrypnyk Rostyslav" userId="818175ae7179d236" providerId="Windows Live" clId="Web-{11F3316A-38D9-4016-AC9D-67AF24734C85}" dt="2023-12-04T15:43:05.272" v="4"/>
          <ac:picMkLst>
            <pc:docMk/>
            <pc:sldMk cId="3285121771" sldId="293"/>
            <ac:picMk id="7" creationId="{BD53FE08-337F-C1FF-1437-74A0CE2EF0A1}"/>
          </ac:picMkLst>
        </pc:picChg>
      </pc:sldChg>
    </pc:docChg>
  </pc:docChgLst>
  <pc:docChgLst>
    <pc:chgData name="Vladislav Antonyuk" userId="900fcd2f295b9448" providerId="Windows Live" clId="Web-{7E54922B-248D-4210-BA87-40065F1DFCA6}"/>
    <pc:docChg chg="addSld delSld modSld sldOrd addMainMaster delMainMaster">
      <pc:chgData name="Vladislav Antonyuk" userId="900fcd2f295b9448" providerId="Windows Live" clId="Web-{7E54922B-248D-4210-BA87-40065F1DFCA6}" dt="2022-09-25T13:36:52.434" v="1316"/>
      <pc:docMkLst>
        <pc:docMk/>
      </pc:docMkLst>
      <pc:sldChg chg="addSp delSp modSp mod setBg modClrScheme addAnim delAnim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4585226" sldId="256"/>
        </pc:sldMkLst>
        <pc:spChg chg="add del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2" creationId="{8C156E75-BD2D-4D2D-A835-C828A7DA785F}"/>
          </ac:spMkLst>
        </pc:spChg>
        <pc:spChg chg="add del mod ord">
          <ac:chgData name="Vladislav Antonyuk" userId="900fcd2f295b9448" providerId="Windows Live" clId="Web-{7E54922B-248D-4210-BA87-40065F1DFCA6}" dt="2022-09-25T10:46:54.111" v="16"/>
          <ac:spMkLst>
            <pc:docMk/>
            <pc:sldMk cId="24585226" sldId="256"/>
            <ac:spMk id="3" creationId="{6B91C910-266F-1083-A288-83AF5E2C9240}"/>
          </ac:spMkLst>
        </pc:spChg>
        <pc:spChg chg="add mod ord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5" creationId="{FC8F6F1D-F805-B0D2-D864-327EFF6E2C67}"/>
          </ac:spMkLst>
        </pc:spChg>
        <pc:spChg chg="add del mod">
          <ac:chgData name="Vladislav Antonyuk" userId="900fcd2f295b9448" providerId="Windows Live" clId="Web-{7E54922B-248D-4210-BA87-40065F1DFCA6}" dt="2022-09-25T10:49:53.851" v="20"/>
          <ac:spMkLst>
            <pc:docMk/>
            <pc:sldMk cId="24585226" sldId="256"/>
            <ac:spMk id="6" creationId="{6B614632-DD21-08AA-2078-7E7C573CD20D}"/>
          </ac:spMkLst>
        </pc:spChg>
        <pc:spChg chg="add del mod">
          <ac:chgData name="Vladislav Antonyuk" userId="900fcd2f295b9448" providerId="Windows Live" clId="Web-{7E54922B-248D-4210-BA87-40065F1DFCA6}" dt="2022-09-25T10:50:09.977" v="24"/>
          <ac:spMkLst>
            <pc:docMk/>
            <pc:sldMk cId="24585226" sldId="256"/>
            <ac:spMk id="7" creationId="{206F3FC4-7A50-782A-B7AE-A04CC6DF5B14}"/>
          </ac:spMkLst>
        </pc:spChg>
        <pc:spChg chg="add del mod">
          <ac:chgData name="Vladislav Antonyuk" userId="900fcd2f295b9448" providerId="Windows Live" clId="Web-{7E54922B-248D-4210-BA87-40065F1DFCA6}" dt="2022-09-25T10:53:55.703" v="80"/>
          <ac:spMkLst>
            <pc:docMk/>
            <pc:sldMk cId="24585226" sldId="256"/>
            <ac:spMk id="10" creationId="{E2170228-AFC8-A686-FBCC-5E3B73812F0E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3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1:59.355" v="39"/>
          <ac:spMkLst>
            <pc:docMk/>
            <pc:sldMk cId="24585226" sldId="256"/>
            <ac:spMk id="15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19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1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2:02.996" v="41"/>
          <ac:spMkLst>
            <pc:docMk/>
            <pc:sldMk cId="24585226" sldId="256"/>
            <ac:spMk id="22" creationId="{BCC55ACC-A2F6-403C-A3A4-D59B3734D45F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3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4" creationId="{3E443FD7-A66B-4AA0-872D-B088B9BC5F17}"/>
          </ac:spMkLst>
        </pc:spChg>
        <pc:spChg chg="add del">
          <ac:chgData name="Vladislav Antonyuk" userId="900fcd2f295b9448" providerId="Windows Live" clId="Web-{7E54922B-248D-4210-BA87-40065F1DFCA6}" dt="2022-09-25T10:52:08.590" v="43"/>
          <ac:spMkLst>
            <pc:docMk/>
            <pc:sldMk cId="24585226" sldId="256"/>
            <ac:spMk id="25" creationId="{C04BE0EF-3561-49B4-9A29-F283168A91C7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8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29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2:12.481" v="47"/>
          <ac:spMkLst>
            <pc:docMk/>
            <pc:sldMk cId="24585226" sldId="256"/>
            <ac:spMk id="3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2:16.887" v="51"/>
          <ac:spMkLst>
            <pc:docMk/>
            <pc:sldMk cId="24585226" sldId="256"/>
            <ac:spMk id="32" creationId="{0CBF71E6-C54A-4E15-90AD-354C39435516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4" creationId="{5BF4DF2C-F028-4921-9C23-41303F650A62}"/>
          </ac:spMkLst>
        </pc:spChg>
        <pc:spChg chg="add del">
          <ac:chgData name="Vladislav Antonyuk" userId="900fcd2f295b9448" providerId="Windows Live" clId="Web-{7E54922B-248D-4210-BA87-40065F1DFCA6}" dt="2022-09-25T10:52:19.575" v="53"/>
          <ac:spMkLst>
            <pc:docMk/>
            <pc:sldMk cId="24585226" sldId="256"/>
            <ac:spMk id="35" creationId="{158B3569-73B2-4D05-8E95-886A6EE17F1F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0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3:06.264" v="67"/>
          <ac:spMkLst>
            <pc:docMk/>
            <pc:sldMk cId="24585226" sldId="256"/>
            <ac:spMk id="41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5" creationId="{8D0D6D3E-D7F9-4591-9CA9-DDF4DB1F73DA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6" creationId="{C4C9F2B0-1044-46EB-8AEB-C3BFFDE6C2CC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47" creationId="{D28B54C3-B57B-472A-B96E-1FCB67093DC2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48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0:52:53.779" v="56"/>
          <ac:spMkLst>
            <pc:docMk/>
            <pc:sldMk cId="24585226" sldId="256"/>
            <ac:spMk id="50" creationId="{8D1AD6B3-BE88-4CEB-BA17-790657CC4729}"/>
          </ac:spMkLst>
        </pc:spChg>
        <pc:spChg chg="add del">
          <ac:chgData name="Vladislav Antonyuk" userId="900fcd2f295b9448" providerId="Windows Live" clId="Web-{7E54922B-248D-4210-BA87-40065F1DFCA6}" dt="2022-09-25T10:53:01.904" v="62"/>
          <ac:spMkLst>
            <pc:docMk/>
            <pc:sldMk cId="24585226" sldId="256"/>
            <ac:spMk id="54" creationId="{7DB3C429-F8DA-49B9-AF84-21996FCF78B5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6" creationId="{7821A508-2985-4905-874A-527429BAABFA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7" creationId="{362D44EE-C852-4460-B8B5-C4F2BC20510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8" creationId="{D2929CB1-0E3C-4B2D-ADC5-0154FB33BA44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59" creationId="{658970D8-8D1D-4B5C-894B-E871CC86543D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0" creationId="{5F2F0C84-BE8C-4DC2-A6D3-30349A801D5C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1" creationId="{F227E5B6-9132-43CA-B503-37A18562ADF2}"/>
          </ac:spMkLst>
        </pc:spChg>
        <pc:spChg chg="add del">
          <ac:chgData name="Vladislav Antonyuk" userId="900fcd2f295b9448" providerId="Windows Live" clId="Web-{7E54922B-248D-4210-BA87-40065F1DFCA6}" dt="2022-09-25T10:53:06.264" v="66"/>
          <ac:spMkLst>
            <pc:docMk/>
            <pc:sldMk cId="24585226" sldId="256"/>
            <ac:spMk id="62" creationId="{03C2051E-A88D-48E5-BACF-AAED17892722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7E54922B-248D-4210-BA87-40065F1DFCA6}" dt="2022-09-25T10:51:59.355" v="39"/>
          <ac:grpSpMkLst>
            <pc:docMk/>
            <pc:sldMk cId="24585226" sldId="256"/>
            <ac:grpSpMk id="17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19.575" v="53"/>
          <ac:grpSpMkLst>
            <pc:docMk/>
            <pc:sldMk cId="24585226" sldId="256"/>
            <ac:grpSpMk id="37" creationId="{892B7B61-D701-474B-AE8F-EA238B550A78}"/>
          </ac:grpSpMkLst>
        </pc:grpChg>
        <pc:grpChg chg="add del">
          <ac:chgData name="Vladislav Antonyuk" userId="900fcd2f295b9448" providerId="Windows Live" clId="Web-{7E54922B-248D-4210-BA87-40065F1DFCA6}" dt="2022-09-25T10:53:06.264" v="67"/>
          <ac:grpSpMkLst>
            <pc:docMk/>
            <pc:sldMk cId="24585226" sldId="256"/>
            <ac:grpSpMk id="4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0:52:53.779" v="56"/>
          <ac:grpSpMkLst>
            <pc:docMk/>
            <pc:sldMk cId="24585226" sldId="256"/>
            <ac:grpSpMk id="52" creationId="{89D1390B-7E13-4B4F-9CB2-391063412E54}"/>
          </ac:grpSpMkLst>
        </pc:grpChg>
        <pc:grpChg chg="add del">
          <ac:chgData name="Vladislav Antonyuk" userId="900fcd2f295b9448" providerId="Windows Live" clId="Web-{7E54922B-248D-4210-BA87-40065F1DFCA6}" dt="2022-09-25T11:05:26.475" v="217"/>
          <ac:grpSpMkLst>
            <pc:docMk/>
            <pc:sldMk cId="24585226" sldId="256"/>
            <ac:grpSpMk id="66" creationId="{89D1390B-7E13-4B4F-9CB2-391063412E54}"/>
          </ac:grpSpMkLst>
        </pc:grpChg>
        <pc:picChg chg="add mod">
          <ac:chgData name="Vladislav Antonyuk" userId="900fcd2f295b9448" providerId="Windows Live" clId="Web-{7E54922B-248D-4210-BA87-40065F1DFCA6}" dt="2022-09-25T10:53:06.264" v="66"/>
          <ac:picMkLst>
            <pc:docMk/>
            <pc:sldMk cId="24585226" sldId="256"/>
            <ac:picMk id="8" creationId="{75161C49-AE89-F85B-E22A-2C4447449ADC}"/>
          </ac:picMkLst>
        </pc:picChg>
        <pc:cxnChg chg="add del">
          <ac:chgData name="Vladislav Antonyuk" userId="900fcd2f295b9448" providerId="Windows Live" clId="Web-{7E54922B-248D-4210-BA87-40065F1DFCA6}" dt="2022-09-25T10:52:19.575" v="53"/>
          <ac:cxnSpMkLst>
            <pc:docMk/>
            <pc:sldMk cId="24585226" sldId="256"/>
            <ac:cxnSpMk id="36" creationId="{56020367-4FD5-4596-8E10-C5F095CD8DBF}"/>
          </ac:cxnSpMkLst>
        </pc:cxn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9:37.820" v="1286" actId="20577"/>
        <pc:sldMkLst>
          <pc:docMk/>
          <pc:sldMk cId="3257380121" sldId="257"/>
        </pc:sldMkLst>
        <pc:spChg chg="mod ord">
          <ac:chgData name="Vladislav Antonyuk" userId="900fcd2f295b9448" providerId="Windows Live" clId="Web-{7E54922B-248D-4210-BA87-40065F1DFCA6}" dt="2022-09-25T11:06:54.681" v="231" actId="2057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7E54922B-248D-4210-BA87-40065F1DFCA6}" dt="2022-09-25T10:54:56.986" v="89"/>
          <ac:spMkLst>
            <pc:docMk/>
            <pc:sldMk cId="3257380121" sldId="257"/>
            <ac:spMk id="15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0:54:59.408" v="91"/>
          <ac:spMkLst>
            <pc:docMk/>
            <pc:sldMk cId="3257380121" sldId="257"/>
            <ac:spMk id="18" creationId="{823AC064-BC96-4F32-8AE1-B2FD38754823}"/>
          </ac:spMkLst>
        </pc:spChg>
        <pc:spChg chg="add del">
          <ac:chgData name="Vladislav Antonyuk" userId="900fcd2f295b9448" providerId="Windows Live" clId="Web-{7E54922B-248D-4210-BA87-40065F1DFCA6}" dt="2022-09-25T10:59:52.714" v="104"/>
          <ac:spMkLst>
            <pc:docMk/>
            <pc:sldMk cId="3257380121" sldId="257"/>
            <ac:spMk id="21" creationId="{73DE2CFE-42F2-48F0-8706-5264E012B10C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257380121" sldId="257"/>
            <ac:spMk id="26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28:51.147" v="1278"/>
          <ac:graphicFrameMkLst>
            <pc:docMk/>
            <pc:sldMk cId="3257380121" sldId="257"/>
            <ac:graphicFrameMk id="2" creationId="{6BCD5C7F-2C79-171A-990B-48F01B15708B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9:37.820" v="1286" actId="20577"/>
          <ac:graphicFrameMkLst>
            <pc:docMk/>
            <pc:sldMk cId="3257380121" sldId="257"/>
            <ac:graphicFrameMk id="1094" creationId="{94615992-CE52-B696-E426-FBD0F9BAF0A7}"/>
          </ac:graphicFrameMkLst>
        </pc:graphicFrameChg>
        <pc:picChg chg="del mod">
          <ac:chgData name="Vladislav Antonyuk" userId="900fcd2f295b9448" providerId="Windows Live" clId="Web-{7E54922B-248D-4210-BA87-40065F1DFCA6}" dt="2022-09-25T10:59:48.058" v="103"/>
          <ac:picMkLst>
            <pc:docMk/>
            <pc:sldMk cId="3257380121" sldId="257"/>
            <ac:picMk id="7" creationId="{48947DCB-2B62-4ECB-B559-40A681454CC9}"/>
          </ac:picMkLst>
        </pc:picChg>
        <pc:picChg chg="del mod ord">
          <ac:chgData name="Vladislav Antonyuk" userId="900fcd2f295b9448" providerId="Windows Live" clId="Web-{7E54922B-248D-4210-BA87-40065F1DFCA6}" dt="2022-09-25T11:05:57.930" v="221"/>
          <ac:picMkLst>
            <pc:docMk/>
            <pc:sldMk cId="3257380121" sldId="257"/>
            <ac:picMk id="10" creationId="{B339769C-C1B1-465E-B3F6-6AB719152427}"/>
          </ac:picMkLst>
        </pc:pic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7" creationId="{7E7C77BC-7138-40B1-A15B-20F57A494629}"/>
          </ac:cxnSpMkLst>
        </pc:cxnChg>
        <pc:cxnChg chg="add del">
          <ac:chgData name="Vladislav Antonyuk" userId="900fcd2f295b9448" providerId="Windows Live" clId="Web-{7E54922B-248D-4210-BA87-40065F1DFCA6}" dt="2022-09-25T10:54:59.408" v="91"/>
          <ac:cxnSpMkLst>
            <pc:docMk/>
            <pc:sldMk cId="3257380121" sldId="257"/>
            <ac:cxnSpMk id="19" creationId="{DB146403-F3D6-484B-B2ED-97F9565D0370}"/>
          </ac:cxnSpMkLst>
        </pc:cxnChg>
      </pc:sldChg>
      <pc:sldChg chg="addSp delSp modSp mod ord modClrScheme chgLayout">
        <pc:chgData name="Vladislav Antonyuk" userId="900fcd2f295b9448" providerId="Windows Live" clId="Web-{7E54922B-248D-4210-BA87-40065F1DFCA6}" dt="2022-09-25T11:43:30.754" v="1300"/>
        <pc:sldMkLst>
          <pc:docMk/>
          <pc:sldMk cId="3940858295" sldId="258"/>
        </pc:sldMkLst>
        <pc:spChg chg="add del mod ord">
          <ac:chgData name="Vladislav Antonyuk" userId="900fcd2f295b9448" providerId="Windows Live" clId="Web-{7E54922B-248D-4210-BA87-40065F1DFCA6}" dt="2022-09-25T11:40:53.014" v="1291"/>
          <ac:spMkLst>
            <pc:docMk/>
            <pc:sldMk cId="3940858295" sldId="258"/>
            <ac:spMk id="2" creationId="{D23E7D6A-253A-957A-A95F-B2F348890EB1}"/>
          </ac:spMkLst>
        </pc:spChg>
        <pc:spChg chg="mod ord">
          <ac:chgData name="Vladislav Antonyuk" userId="900fcd2f295b9448" providerId="Windows Live" clId="Web-{7E54922B-248D-4210-BA87-40065F1DFCA6}" dt="2022-09-25T11:40:46.139" v="1289"/>
          <ac:spMkLst>
            <pc:docMk/>
            <pc:sldMk cId="3940858295" sldId="258"/>
            <ac:spMk id="4" creationId="{BD61BD58-4738-4F4B-BC20-E5BC92665861}"/>
          </ac:spMkLst>
        </pc:spChg>
        <pc:graphicFrameChg chg="add del mod">
          <ac:chgData name="Vladislav Antonyuk" userId="900fcd2f295b9448" providerId="Windows Live" clId="Web-{7E54922B-248D-4210-BA87-40065F1DFCA6}" dt="2022-09-25T11:43:30.754" v="1300"/>
          <ac:graphicFrameMkLst>
            <pc:docMk/>
            <pc:sldMk cId="3940858295" sldId="258"/>
            <ac:graphicFrameMk id="6" creationId="{248AB201-9445-6EE6-ACDE-C3428300110C}"/>
          </ac:graphicFrameMkLst>
        </pc:graphicFrameChg>
      </pc:sldChg>
      <pc:sldChg chg="addSp delSp modSp mod setBg modClrScheme delDesignElem chgLayout">
        <pc:chgData name="Vladislav Antonyuk" userId="900fcd2f295b9448" providerId="Windows Live" clId="Web-{7E54922B-248D-4210-BA87-40065F1DFCA6}" dt="2022-09-25T11:23:07.260" v="1176" actId="20577"/>
        <pc:sldMkLst>
          <pc:docMk/>
          <pc:sldMk cId="3026204642" sldId="259"/>
        </pc:sldMkLst>
        <pc:spChg chg="mod ord">
          <ac:chgData name="Vladislav Antonyuk" userId="900fcd2f295b9448" providerId="Windows Live" clId="Web-{7E54922B-248D-4210-BA87-40065F1DFCA6}" dt="2022-09-25T11:07:26.823" v="235" actId="20577"/>
          <ac:spMkLst>
            <pc:docMk/>
            <pc:sldMk cId="3026204642" sldId="259"/>
            <ac:spMk id="2" creationId="{F265D785-B9AF-4923-BB2F-E847E1015E14}"/>
          </ac:spMkLst>
        </pc:spChg>
        <pc:spChg chg="add del mod">
          <ac:chgData name="Vladislav Antonyuk" userId="900fcd2f295b9448" providerId="Windows Live" clId="Web-{7E54922B-248D-4210-BA87-40065F1DFCA6}" dt="2022-09-25T10:51:42.917" v="36"/>
          <ac:spMkLst>
            <pc:docMk/>
            <pc:sldMk cId="3026204642" sldId="259"/>
            <ac:spMk id="5" creationId="{53CF69A7-B362-0421-D5C5-C763F4C2FC26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3026204642" sldId="259"/>
            <ac:spMk id="9" creationId="{D4771268-CB57-404A-9271-370EB28F6090}"/>
          </ac:spMkLst>
        </pc:spChg>
        <pc:graphicFrameChg chg="add del mod modGraphic">
          <ac:chgData name="Vladislav Antonyuk" userId="900fcd2f295b9448" providerId="Windows Live" clId="Web-{7E54922B-248D-4210-BA87-40065F1DFCA6}" dt="2022-09-25T11:07:45.652" v="237"/>
          <ac:graphicFrameMkLst>
            <pc:docMk/>
            <pc:sldMk cId="3026204642" sldId="259"/>
            <ac:graphicFrameMk id="7" creationId="{190DAF79-CB16-2B1B-49B9-E816D4B5129B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7:59.668" v="239"/>
          <ac:graphicFrameMkLst>
            <pc:docMk/>
            <pc:sldMk cId="3026204642" sldId="259"/>
            <ac:graphicFrameMk id="15" creationId="{9209F530-3731-16FD-9C2F-EDB1523C16D5}"/>
          </ac:graphicFrameMkLst>
        </pc:graphicFrameChg>
        <pc:graphicFrameChg chg="add del mod modGraphic">
          <ac:chgData name="Vladislav Antonyuk" userId="900fcd2f295b9448" providerId="Windows Live" clId="Web-{7E54922B-248D-4210-BA87-40065F1DFCA6}" dt="2022-09-25T11:08:34.997" v="241"/>
          <ac:graphicFrameMkLst>
            <pc:docMk/>
            <pc:sldMk cId="3026204642" sldId="259"/>
            <ac:graphicFrameMk id="22" creationId="{CCB07253-3F78-A2B7-C619-4B622B0D2234}"/>
          </ac:graphicFrameMkLst>
        </pc:graphicFrameChg>
        <pc:graphicFrameChg chg="add mod modGraphic">
          <ac:chgData name="Vladislav Antonyuk" userId="900fcd2f295b9448" providerId="Windows Live" clId="Web-{7E54922B-248D-4210-BA87-40065F1DFCA6}" dt="2022-09-25T11:23:07.260" v="1176" actId="20577"/>
          <ac:graphicFrameMkLst>
            <pc:docMk/>
            <pc:sldMk cId="3026204642" sldId="259"/>
            <ac:graphicFrameMk id="31" creationId="{4F76AB85-54E1-D16C-5855-E8C84C6AEF51}"/>
          </ac:graphicFrameMkLst>
        </pc:graphicFrameChg>
        <pc:picChg chg="add del mod">
          <ac:chgData name="Vladislav Antonyuk" userId="900fcd2f295b9448" providerId="Windows Live" clId="Web-{7E54922B-248D-4210-BA87-40065F1DFCA6}" dt="2022-09-25T10:51:42.917" v="37"/>
          <ac:picMkLst>
            <pc:docMk/>
            <pc:sldMk cId="3026204642" sldId="259"/>
            <ac:picMk id="3" creationId="{16127FD4-22ED-63A2-1444-2E5B912B3876}"/>
          </ac:picMkLst>
        </pc:picChg>
        <pc:picChg chg="del mod">
          <ac:chgData name="Vladislav Antonyuk" userId="900fcd2f295b9448" providerId="Windows Live" clId="Web-{7E54922B-248D-4210-BA87-40065F1DFCA6}" dt="2022-09-25T11:22:07.758" v="1171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764842367" sldId="26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764842367" sldId="260"/>
            <ac:spMk id="5" creationId="{FE5D14A7-1F23-4D1E-A6D7-7247E80F1347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13753086" sldId="26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13753086" sldId="261"/>
            <ac:spMk id="5" creationId="{A3EB58AA-68AC-4AE7-A74E-C2B009D65E58}"/>
          </ac:spMkLst>
        </pc:spChg>
      </pc:sldChg>
      <pc:sldChg chg="addSp delSp modSp del mod setBg modClrScheme delDesignElem chgLayout">
        <pc:chgData name="Vladislav Antonyuk" userId="900fcd2f295b9448" providerId="Windows Live" clId="Web-{7E54922B-248D-4210-BA87-40065F1DFCA6}" dt="2022-09-25T11:30:00.524" v="1287"/>
        <pc:sldMkLst>
          <pc:docMk/>
          <pc:sldMk cId="2233665080" sldId="26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2" creationId="{16FD7ED6-A382-4871-961B-2F377C6744C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233665080" sldId="262"/>
            <ac:spMk id="9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10.377" v="93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535210551" sldId="26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3" creationId="{6CB65225-39DC-4124-BA32-427F06B6B835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535210551" sldId="263"/>
            <ac:spMk id="4" creationId="{BE3FA166-71BD-4F68-B9BF-D02EA4A853E6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395780938" sldId="264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2" creationId="{462D763C-0E6B-4077-B662-FC6941B2F3FA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395780938" sldId="264"/>
            <ac:spMk id="3" creationId="{0713B359-873E-42B1-B3A9-CBE69C194A1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299880110" sldId="265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9880110" sldId="265"/>
            <ac:spMk id="2" creationId="{96887161-4A23-4809-93E6-25721292D0EE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557713349" sldId="266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2" creationId="{144CCBE8-C756-4A31-B09A-FB5AA07E5B57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557713349" sldId="266"/>
            <ac:spMk id="3" creationId="{7C56574D-A756-4BE8-A37A-7F41EDA2027F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4263714273" sldId="267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2" creationId="{7E01B5B7-E88D-40C5-8E78-64217251E533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4263714273" sldId="267"/>
            <ac:spMk id="3" creationId="{A8935022-114A-4962-BCD6-1C970BC74E3D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925729181" sldId="268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2" creationId="{CB0CC5C1-C8F3-4248-A096-F70195A18BD4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925729181" sldId="268"/>
            <ac:spMk id="4103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1.878" v="94"/>
          <ac:picMkLst>
            <pc:docMk/>
            <pc:sldMk cId="925729181" sldId="268"/>
            <ac:picMk id="4098" creationId="{79C01E60-7E16-4046-8A11-DADD7CB0D0DE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834616416" sldId="269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834616416" sldId="269"/>
            <ac:spMk id="3" creationId="{48B765B9-0C5C-4DE3-BCA0-4EAA7ECE0450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81951176" sldId="270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2" creationId="{8F54FB3B-DFCD-4F66-B556-405D8A730E54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81951176" sldId="270"/>
            <ac:spMk id="3" creationId="{B49CB1C5-082E-4309-B94C-D6BBE5030F8F}"/>
          </ac:spMkLst>
        </pc:spChg>
      </pc:sldChg>
      <pc:sldChg chg="addSp delSp modSp mod setBg modClrScheme delDesignElem chgLayout">
        <pc:chgData name="Vladislav Antonyuk" userId="900fcd2f295b9448" providerId="Windows Live" clId="Web-{7E54922B-248D-4210-BA87-40065F1DFCA6}" dt="2022-09-25T11:05:26.475" v="217"/>
        <pc:sldMkLst>
          <pc:docMk/>
          <pc:sldMk cId="2970874748" sldId="271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7E54922B-248D-4210-BA87-40065F1DFCA6}" dt="2022-09-25T11:05:26.475" v="217"/>
          <ac:spMkLst>
            <pc:docMk/>
            <pc:sldMk cId="2970874748" sldId="271"/>
            <ac:spMk id="7175" creationId="{D4771268-CB57-404A-9271-370EB28F6090}"/>
          </ac:spMkLst>
        </pc:spChg>
        <pc:picChg chg="mod">
          <ac:chgData name="Vladislav Antonyuk" userId="900fcd2f295b9448" providerId="Windows Live" clId="Web-{7E54922B-248D-4210-BA87-40065F1DFCA6}" dt="2022-09-25T10:55:38.878" v="95"/>
          <ac:picMkLst>
            <pc:docMk/>
            <pc:sldMk cId="2970874748" sldId="271"/>
            <ac:picMk id="7170" creationId="{DB99ED51-E667-48EF-A48B-7AEEFC96B1DF}"/>
          </ac:picMkLst>
        </pc:pic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1661915141" sldId="272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1661915141" sldId="272"/>
            <ac:spMk id="5" creationId="{A3EB58AA-68AC-4AE7-A74E-C2B009D65E58}"/>
          </ac:spMkLst>
        </pc:spChg>
      </pc:sldChg>
      <pc:sldChg chg="modSp mod modClrScheme chgLayout">
        <pc:chgData name="Vladislav Antonyuk" userId="900fcd2f295b9448" providerId="Windows Live" clId="Web-{7E54922B-248D-4210-BA87-40065F1DFCA6}" dt="2022-09-25T11:05:26.475" v="217"/>
        <pc:sldMkLst>
          <pc:docMk/>
          <pc:sldMk cId="3391384702" sldId="273"/>
        </pc:sldMkLst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7E54922B-248D-4210-BA87-40065F1DFCA6}" dt="2022-09-25T11:05:26.475" v="217"/>
          <ac:spMkLst>
            <pc:docMk/>
            <pc:sldMk cId="3391384702" sldId="273"/>
            <ac:spMk id="3" creationId="{E48D3B6C-43E4-41BD-8027-073489318B01}"/>
          </ac:spMkLst>
        </pc:spChg>
      </pc:sldChg>
      <pc:sldChg chg="addSp delSp modSp add ord replId">
        <pc:chgData name="Vladislav Antonyuk" userId="900fcd2f295b9448" providerId="Windows Live" clId="Web-{7E54922B-248D-4210-BA87-40065F1DFCA6}" dt="2022-09-25T13:36:52.434" v="1316"/>
        <pc:sldMkLst>
          <pc:docMk/>
          <pc:sldMk cId="2716362934" sldId="274"/>
        </pc:sldMkLst>
        <pc:spChg chg="mod">
          <ac:chgData name="Vladislav Antonyuk" userId="900fcd2f295b9448" providerId="Windows Live" clId="Web-{7E54922B-248D-4210-BA87-40065F1DFCA6}" dt="2022-09-25T11:43:18.503" v="1299" actId="20577"/>
          <ac:spMkLst>
            <pc:docMk/>
            <pc:sldMk cId="2716362934" sldId="274"/>
            <ac:spMk id="4" creationId="{BD61BD58-4738-4F4B-BC20-E5BC92665861}"/>
          </ac:spMkLst>
        </pc:spChg>
        <pc:spChg chg="del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26" creationId="{D4771268-CB57-404A-9271-370EB28F6090}"/>
          </ac:spMkLst>
        </pc:spChg>
        <pc:spChg chg="add">
          <ac:chgData name="Vladislav Antonyuk" userId="900fcd2f295b9448" providerId="Windows Live" clId="Web-{7E54922B-248D-4210-BA87-40065F1DFCA6}" dt="2022-09-25T11:42:59.237" v="1296"/>
          <ac:spMkLst>
            <pc:docMk/>
            <pc:sldMk cId="2716362934" sldId="274"/>
            <ac:spMk id="31" creationId="{D4771268-CB57-404A-9271-370EB28F6090}"/>
          </ac:spMkLst>
        </pc:spChg>
        <pc:graphicFrameChg chg="add mod modGraphic">
          <ac:chgData name="Vladislav Antonyuk" userId="900fcd2f295b9448" providerId="Windows Live" clId="Web-{7E54922B-248D-4210-BA87-40065F1DFCA6}" dt="2022-09-25T13:36:52.434" v="1316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">
          <ac:chgData name="Vladislav Antonyuk" userId="900fcd2f295b9448" providerId="Windows Live" clId="Web-{7E54922B-248D-4210-BA87-40065F1DFCA6}" dt="2022-09-25T11:42:51.096" v="1293"/>
          <ac:graphicFrameMkLst>
            <pc:docMk/>
            <pc:sldMk cId="2716362934" sldId="274"/>
            <ac:graphicFrameMk id="1094" creationId="{94615992-CE52-B696-E426-FBD0F9BAF0A7}"/>
          </ac:graphicFrameMkLst>
        </pc:graphicFrameChg>
      </pc:sldChg>
      <pc:sldMasterChg chg="add del addSldLayout del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7E54922B-248D-4210-BA87-40065F1DFCA6}" dt="2022-09-25T11:05:26.475" v="21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7E54922B-248D-4210-BA87-40065F1DFCA6}" dt="2022-09-25T11:05:26.475" v="217"/>
        <pc:sldMasterMkLst>
          <pc:docMk/>
          <pc:sldMasterMk cId="3064857483" sldId="2147483672"/>
        </pc:sldMasterMkLst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4135619860" sldId="2147483673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656712106" sldId="2147483674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511163877" sldId="2147483675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2357953314" sldId="2147483676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719274017" sldId="2147483677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1034585359" sldId="2147483678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527379340" sldId="2147483679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768087786" sldId="2147483680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152530497" sldId="2147483681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3686451361" sldId="2147483682"/>
          </pc:sldLayoutMkLst>
        </pc:sldLayoutChg>
        <pc:sldLayoutChg chg="add del mod replId">
          <pc:chgData name="Vladislav Antonyuk" userId="900fcd2f295b9448" providerId="Windows Live" clId="Web-{7E54922B-248D-4210-BA87-40065F1DFCA6}" dt="2022-09-25T11:05:26.475" v="217"/>
          <pc:sldLayoutMkLst>
            <pc:docMk/>
            <pc:sldMasterMk cId="3064857483" sldId="2147483672"/>
            <pc:sldLayoutMk cId="86681030" sldId="2147483683"/>
          </pc:sldLayoutMkLst>
        </pc:sldLayoutChg>
      </pc:sldMasterChg>
    </pc:docChg>
  </pc:docChgLst>
  <pc:docChgLst>
    <pc:chgData name="Vladislav Antonyuk" userId="900fcd2f295b9448" providerId="Windows Live" clId="Web-{00E04DF9-2E91-4DC0-850F-9606C88A0CC0}"/>
    <pc:docChg chg="sldOrd">
      <pc:chgData name="Vladislav Antonyuk" userId="900fcd2f295b9448" providerId="Windows Live" clId="Web-{00E04DF9-2E91-4DC0-850F-9606C88A0CC0}" dt="2023-11-25T10:57:34.234" v="0"/>
      <pc:docMkLst>
        <pc:docMk/>
      </pc:docMkLst>
      <pc:sldChg chg="ord">
        <pc:chgData name="Vladislav Antonyuk" userId="900fcd2f295b9448" providerId="Windows Live" clId="Web-{00E04DF9-2E91-4DC0-850F-9606C88A0CC0}" dt="2023-11-25T10:57:34.234" v="0"/>
        <pc:sldMkLst>
          <pc:docMk/>
          <pc:sldMk cId="1339717134" sldId="290"/>
        </pc:sldMkLst>
      </pc:sldChg>
    </pc:docChg>
  </pc:docChgLst>
  <pc:docChgLst>
    <pc:chgData name="Vladislav Antonyuk" userId="900fcd2f295b9448" providerId="Windows Live" clId="Web-{EBE297DA-DCE2-48EE-963A-1F511A6683BD}"/>
    <pc:docChg chg="addSld modSld">
      <pc:chgData name="Vladislav Antonyuk" userId="900fcd2f295b9448" providerId="Windows Live" clId="Web-{EBE297DA-DCE2-48EE-963A-1F511A6683BD}" dt="2023-11-23T17:40:20.556" v="27"/>
      <pc:docMkLst>
        <pc:docMk/>
      </pc:docMkLst>
      <pc:sldChg chg="addSp delSp">
        <pc:chgData name="Vladislav Antonyuk" userId="900fcd2f295b9448" providerId="Windows Live" clId="Web-{EBE297DA-DCE2-48EE-963A-1F511A6683BD}" dt="2023-11-23T17:40:20.556" v="27"/>
        <pc:sldMkLst>
          <pc:docMk/>
          <pc:sldMk cId="3391384702" sldId="273"/>
        </pc:sldMkLst>
        <pc:picChg chg="add del">
          <ac:chgData name="Vladislav Antonyuk" userId="900fcd2f295b9448" providerId="Windows Live" clId="Web-{EBE297DA-DCE2-48EE-963A-1F511A6683BD}" dt="2023-11-23T17:40:20.556" v="27"/>
          <ac:picMkLst>
            <pc:docMk/>
            <pc:sldMk cId="3391384702" sldId="273"/>
            <ac:picMk id="5" creationId="{8019A87D-B36A-85AF-BAD7-6153F2A90783}"/>
          </ac:picMkLst>
        </pc:picChg>
      </pc:sldChg>
      <pc:sldChg chg="modSp">
        <pc:chgData name="Vladislav Antonyuk" userId="900fcd2f295b9448" providerId="Windows Live" clId="Web-{EBE297DA-DCE2-48EE-963A-1F511A6683BD}" dt="2023-11-23T17:29:12.826" v="1" actId="20577"/>
        <pc:sldMkLst>
          <pc:docMk/>
          <pc:sldMk cId="1213761686" sldId="292"/>
        </pc:sldMkLst>
        <pc:spChg chg="mod">
          <ac:chgData name="Vladislav Antonyuk" userId="900fcd2f295b9448" providerId="Windows Live" clId="Web-{EBE297DA-DCE2-48EE-963A-1F511A6683BD}" dt="2023-11-23T17:29:12.826" v="1" actId="20577"/>
          <ac:spMkLst>
            <pc:docMk/>
            <pc:sldMk cId="1213761686" sldId="292"/>
            <ac:spMk id="5" creationId="{BEE5C4FF-9A91-C727-66E1-6FDB5B152012}"/>
          </ac:spMkLst>
        </pc:spChg>
      </pc:sldChg>
      <pc:sldChg chg="modSp new">
        <pc:chgData name="Vladislav Antonyuk" userId="900fcd2f295b9448" providerId="Windows Live" clId="Web-{EBE297DA-DCE2-48EE-963A-1F511A6683BD}" dt="2023-11-23T17:36:41.532" v="25" actId="20577"/>
        <pc:sldMkLst>
          <pc:docMk/>
          <pc:sldMk cId="526713299" sldId="294"/>
        </pc:sldMkLst>
        <pc:spChg chg="mod">
          <ac:chgData name="Vladislav Antonyuk" userId="900fcd2f295b9448" providerId="Windows Live" clId="Web-{EBE297DA-DCE2-48EE-963A-1F511A6683BD}" dt="2023-11-23T17:36:41.532" v="25" actId="20577"/>
          <ac:spMkLst>
            <pc:docMk/>
            <pc:sldMk cId="526713299" sldId="294"/>
            <ac:spMk id="2" creationId="{6876BE30-C9EA-3FBC-6053-E5E73468D273}"/>
          </ac:spMkLst>
        </pc:spChg>
        <pc:spChg chg="mod">
          <ac:chgData name="Vladislav Antonyuk" userId="900fcd2f295b9448" providerId="Windows Live" clId="Web-{EBE297DA-DCE2-48EE-963A-1F511A6683BD}" dt="2023-11-23T17:36:34.109" v="21" actId="20577"/>
          <ac:spMkLst>
            <pc:docMk/>
            <pc:sldMk cId="526713299" sldId="294"/>
            <ac:spMk id="3" creationId="{22E9B798-825A-8C58-E029-BA592AB160D7}"/>
          </ac:spMkLst>
        </pc:spChg>
      </pc:sldChg>
    </pc:docChg>
  </pc:docChgLst>
  <pc:docChgLst>
    <pc:chgData name="Vladislav Antonyuk" userId="900fcd2f295b9448" providerId="Windows Live" clId="Web-{99C8E143-77D0-42B7-8165-6082C1D89111}"/>
    <pc:docChg chg="addSld delSld modSld sldOrd addMainMaster delMainMaster">
      <pc:chgData name="Vladislav Antonyuk" userId="900fcd2f295b9448" providerId="Windows Live" clId="Web-{99C8E143-77D0-42B7-8165-6082C1D89111}" dt="2022-10-16T18:11:14.278" v="1498"/>
      <pc:docMkLst>
        <pc:docMk/>
      </pc:docMkLst>
      <pc:sldChg chg="addSp delSp modSp mod modClrScheme delDesignElem chgLayout modNotes">
        <pc:chgData name="Vladislav Antonyuk" userId="900fcd2f295b9448" providerId="Windows Live" clId="Web-{99C8E143-77D0-42B7-8165-6082C1D89111}" dt="2022-10-16T16:55:43.812" v="642"/>
        <pc:sldMkLst>
          <pc:docMk/>
          <pc:sldMk cId="24585226" sldId="25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2" creationId="{8C156E75-BD2D-4D2D-A835-C828A7DA785F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5" creationId="{FC8F6F1D-F805-B0D2-D864-327EFF6E2C6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4" creationId="{A3363022-C969-41E9-8EB2-E4C94908C1FA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4585226" sldId="256"/>
            <ac:spMk id="65" creationId="{8D1AD6B3-BE88-4CEB-BA17-790657CC4729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24585226" sldId="256"/>
            <ac:grpSpMk id="66" creationId="{89D1390B-7E13-4B4F-9CB2-391063412E54}"/>
          </ac:grpSpMkLst>
        </pc:gr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01:53.576" v="693"/>
        <pc:sldMkLst>
          <pc:docMk/>
          <pc:sldMk cId="3257380121" sldId="25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257380121" sldId="257"/>
            <ac:spMk id="26" creationId="{D4771268-CB57-404A-9271-370EB28F6090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6:56:34.721" v="643"/>
        <pc:sldMkLst>
          <pc:docMk/>
          <pc:sldMk cId="3026204642" sldId="25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2" creationId="{F265D785-B9AF-4923-BB2F-E847E1015E14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026204642" sldId="259"/>
            <ac:spMk id="9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764842367" sldId="26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5" creationId="{FE5D14A7-1F23-4D1E-A6D7-7247E80F1347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764842367" sldId="260"/>
            <ac:spMk id="1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25:55.833" v="1147"/>
        <pc:sldMkLst>
          <pc:docMk/>
          <pc:sldMk cId="299880110" sldId="26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2" creationId="{96887161-4A23-4809-93E6-25721292D0EE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9880110" sldId="265"/>
            <ac:spMk id="10" creationId="{D4771268-CB57-404A-9271-370EB28F6090}"/>
          </ac:spMkLst>
        </pc:spChg>
      </pc:sldChg>
      <pc:sldChg chg="addSp delSp modSp mod setBg modClrScheme delDesignElem chgLayout modNotes">
        <pc:chgData name="Vladislav Antonyuk" userId="900fcd2f295b9448" providerId="Windows Live" clId="Web-{99C8E143-77D0-42B7-8165-6082C1D89111}" dt="2022-10-16T16:53:19.291" v="627"/>
        <pc:sldMkLst>
          <pc:docMk/>
          <pc:sldMk cId="925729181" sldId="268"/>
        </pc:sldMkLst>
        <pc:spChg chg="add del mod ord">
          <ac:chgData name="Vladislav Antonyuk" userId="900fcd2f295b9448" providerId="Windows Live" clId="Web-{99C8E143-77D0-42B7-8165-6082C1D89111}" dt="2022-10-16T16:49:14.610" v="571"/>
          <ac:spMkLst>
            <pc:docMk/>
            <pc:sldMk cId="925729181" sldId="268"/>
            <ac:spMk id="2" creationId="{CB0CC5C1-C8F3-4248-A096-F70195A18BD4}"/>
          </ac:spMkLst>
        </pc:spChg>
        <pc:spChg chg="add del mod">
          <ac:chgData name="Vladislav Antonyuk" userId="900fcd2f295b9448" providerId="Windows Live" clId="Web-{99C8E143-77D0-42B7-8165-6082C1D89111}" dt="2022-10-16T16:46:40.433" v="564"/>
          <ac:spMkLst>
            <pc:docMk/>
            <pc:sldMk cId="925729181" sldId="268"/>
            <ac:spMk id="9" creationId="{0F0C94D4-6B7E-7229-8899-F9A100569D45}"/>
          </ac:spMkLst>
        </pc:spChg>
        <pc:spChg chg="add del mod">
          <ac:chgData name="Vladislav Antonyuk" userId="900fcd2f295b9448" providerId="Windows Live" clId="Web-{99C8E143-77D0-42B7-8165-6082C1D89111}" dt="2022-10-16T16:49:18.048" v="573"/>
          <ac:spMkLst>
            <pc:docMk/>
            <pc:sldMk cId="925729181" sldId="268"/>
            <ac:spMk id="11" creationId="{DF1DF8B2-DB5E-3343-7F2A-8CC62B0673C0}"/>
          </ac:spMkLst>
        </pc:spChg>
        <pc:spChg chg="add del">
          <ac:chgData name="Vladislav Antonyuk" userId="900fcd2f295b9448" providerId="Windows Live" clId="Web-{99C8E143-77D0-42B7-8165-6082C1D89111}" dt="2022-10-16T16:49:14.610" v="572"/>
          <ac:spMkLst>
            <pc:docMk/>
            <pc:sldMk cId="925729181" sldId="268"/>
            <ac:spMk id="4103" creationId="{D4771268-CB57-404A-9271-370EB28F6090}"/>
          </ac:spMkLst>
        </pc:spChg>
        <pc:picChg chg="add del mod">
          <ac:chgData name="Vladislav Antonyuk" userId="900fcd2f295b9448" providerId="Windows Live" clId="Web-{99C8E143-77D0-42B7-8165-6082C1D89111}" dt="2022-10-16T16:40:21.825" v="524"/>
          <ac:picMkLst>
            <pc:docMk/>
            <pc:sldMk cId="925729181" sldId="268"/>
            <ac:picMk id="3" creationId="{911DF757-B298-AC19-7CFC-3BFDA075621C}"/>
          </ac:picMkLst>
        </pc:picChg>
        <pc:picChg chg="add del mod">
          <ac:chgData name="Vladislav Antonyuk" userId="900fcd2f295b9448" providerId="Windows Live" clId="Web-{99C8E143-77D0-42B7-8165-6082C1D89111}" dt="2022-10-16T16:44:55.101" v="539"/>
          <ac:picMkLst>
            <pc:docMk/>
            <pc:sldMk cId="925729181" sldId="268"/>
            <ac:picMk id="4" creationId="{7B11B8DF-74A8-0349-A14C-3174B9262148}"/>
          </ac:picMkLst>
        </pc:picChg>
        <pc:picChg chg="add del mod">
          <ac:chgData name="Vladislav Antonyuk" userId="900fcd2f295b9448" providerId="Windows Live" clId="Web-{99C8E143-77D0-42B7-8165-6082C1D89111}" dt="2022-10-16T16:41:22.858" v="528"/>
          <ac:picMkLst>
            <pc:docMk/>
            <pc:sldMk cId="925729181" sldId="268"/>
            <ac:picMk id="5" creationId="{99581D7F-CD39-4A03-9979-FAC24F1A989E}"/>
          </ac:picMkLst>
        </pc:picChg>
        <pc:picChg chg="add mod ord">
          <ac:chgData name="Vladislav Antonyuk" userId="900fcd2f295b9448" providerId="Windows Live" clId="Web-{99C8E143-77D0-42B7-8165-6082C1D89111}" dt="2022-10-16T16:49:34.267" v="576" actId="14100"/>
          <ac:picMkLst>
            <pc:docMk/>
            <pc:sldMk cId="925729181" sldId="268"/>
            <ac:picMk id="6" creationId="{B28380E7-9D37-F905-1941-55D3F642AE85}"/>
          </ac:picMkLst>
        </pc:picChg>
        <pc:picChg chg="add mod">
          <ac:chgData name="Vladislav Antonyuk" userId="900fcd2f295b9448" providerId="Windows Live" clId="Web-{99C8E143-77D0-42B7-8165-6082C1D89111}" dt="2022-10-16T16:49:38.158" v="577" actId="1076"/>
          <ac:picMkLst>
            <pc:docMk/>
            <pc:sldMk cId="925729181" sldId="268"/>
            <ac:picMk id="7" creationId="{22AADDDD-D6DE-2F3B-A260-724BA6431F9A}"/>
          </ac:picMkLst>
        </pc:picChg>
        <pc:picChg chg="mod">
          <ac:chgData name="Vladislav Antonyuk" userId="900fcd2f295b9448" providerId="Windows Live" clId="Web-{99C8E143-77D0-42B7-8165-6082C1D89111}" dt="2022-10-16T16:49:43.455" v="579" actId="14100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8:11:14.278" v="1498"/>
        <pc:sldMkLst>
          <pc:docMk/>
          <pc:sldMk cId="834616416" sldId="26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834616416" sldId="26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834616416" sldId="269"/>
            <ac:cxnSpMk id="9" creationId="{A7F400EE-A8A5-48AF-B4D6-291B52C6F0B0}"/>
          </ac:cxnSpMkLst>
        </pc:cxn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4:22.754" v="735"/>
        <pc:sldMkLst>
          <pc:docMk/>
          <pc:sldMk cId="2970874748" sldId="27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2" creationId="{5F2D836A-6B8C-44B8-BE6E-0FDBD154081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70874748" sldId="271"/>
            <ac:spMk id="7175" creationId="{D4771268-CB57-404A-9271-370EB28F6090}"/>
          </ac:spMkLst>
        </pc:s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391384702" sldId="27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2" creationId="{5A851A34-4124-47D3-8058-2D8358A6C40B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3" creationId="{E48D3B6C-43E4-41BD-8027-073489318B0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391384702" sldId="273"/>
            <ac:spMk id="9" creationId="{D1D34770-47A8-402C-AF23-2B653F2D88C1}"/>
          </ac:spMkLst>
        </pc:spChg>
      </pc:sldChg>
      <pc:sldChg chg="addSp delSp modSp mod modClrScheme delDesignElem chgLayout modNotes">
        <pc:chgData name="Vladislav Antonyuk" userId="900fcd2f295b9448" providerId="Windows Live" clId="Web-{99C8E143-77D0-42B7-8165-6082C1D89111}" dt="2022-10-16T17:29:31.826" v="1246"/>
        <pc:sldMkLst>
          <pc:docMk/>
          <pc:sldMk cId="2716362934" sldId="27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4" creationId="{BD61BD58-4738-4F4B-BC20-E5BC92665861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716362934" sldId="274"/>
            <ac:spMk id="31" creationId="{D4771268-CB57-404A-9271-370EB28F6090}"/>
          </ac:spMkLst>
        </pc:s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09:17.890" v="830" actId="20577"/>
        <pc:sldMkLst>
          <pc:docMk/>
          <pc:sldMk cId="1192344745" sldId="275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2" creationId="{5F2D836A-6B8C-44B8-BE6E-0FDBD154081B}"/>
          </ac:spMkLst>
        </pc:spChg>
        <pc:spChg chg="mod ord">
          <ac:chgData name="Vladislav Antonyuk" userId="900fcd2f295b9448" providerId="Windows Live" clId="Web-{99C8E143-77D0-42B7-8165-6082C1D89111}" dt="2022-10-16T17:09:17.890" v="830" actId="20577"/>
          <ac:spMkLst>
            <pc:docMk/>
            <pc:sldMk cId="1192344745" sldId="275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1192344745" sldId="275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4:45.176" v="92"/>
          <ac:spMkLst>
            <pc:docMk/>
            <pc:sldMk cId="1192344745" sldId="275"/>
            <ac:spMk id="7181" creationId="{C5E6CFF1-2F42-4E10-9A97-F116F46F53FE}"/>
          </ac:spMkLst>
        </pc:spChg>
        <pc:picChg chg="add del">
          <ac:chgData name="Vladislav Antonyuk" userId="900fcd2f295b9448" providerId="Windows Live" clId="Web-{99C8E143-77D0-42B7-8165-6082C1D89111}" dt="2022-10-16T12:04:45.176" v="92"/>
          <ac:picMkLst>
            <pc:docMk/>
            <pc:sldMk cId="1192344745" sldId="275"/>
            <ac:picMk id="7177" creationId="{95E05639-8920-5362-6877-D75BC3579141}"/>
          </ac:picMkLst>
        </pc:picChg>
        <pc:cxnChg chg="add del">
          <ac:chgData name="Vladislav Antonyuk" userId="900fcd2f295b9448" providerId="Windows Live" clId="Web-{99C8E143-77D0-42B7-8165-6082C1D89111}" dt="2022-10-16T12:04:45.176" v="92"/>
          <ac:cxnSpMkLst>
            <pc:docMk/>
            <pc:sldMk cId="1192344745" sldId="275"/>
            <ac:cxnSpMk id="7183" creationId="{67182200-4859-4C8D-BCBB-55B245C28BA3}"/>
          </ac:cxnSpMkLst>
        </pc:cxnChg>
      </pc:sldChg>
      <pc:sldChg chg="addSp delSp modSp mod or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97363176" sldId="276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197363176" sldId="276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197363176" sldId="276"/>
            <ac:grpSpMk id="14" creationId="{721D730E-1F97-4071-B143-B05E6D2599BC}"/>
          </ac:grpSpMkLst>
        </pc:grpChg>
      </pc:sldChg>
      <pc:sldChg chg="addSp delSp modSp mod ord modClrScheme delDesignElem chgLayout modNotes">
        <pc:chgData name="Vladislav Antonyuk" userId="900fcd2f295b9448" providerId="Windows Live" clId="Web-{99C8E143-77D0-42B7-8165-6082C1D89111}" dt="2022-10-16T17:19:04.880" v="1090"/>
        <pc:sldMkLst>
          <pc:docMk/>
          <pc:sldMk cId="3651539526" sldId="277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5" creationId="{A3EB58AA-68AC-4AE7-A74E-C2B009D65E58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0" creationId="{A8DB9CD9-59B1-4D73-BC4C-98796A48EF9B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3651539526" sldId="277"/>
            <ac:spMk id="12" creationId="{8874A6A9-41FF-4E33-AFA8-F9F81436A59E}"/>
          </ac:spMkLst>
        </pc:spChg>
        <pc:grpChg chg="add del">
          <ac:chgData name="Vladislav Antonyuk" userId="900fcd2f295b9448" providerId="Windows Live" clId="Web-{99C8E143-77D0-42B7-8165-6082C1D89111}" dt="2022-10-16T16:48:00.733" v="567"/>
          <ac:grpSpMkLst>
            <pc:docMk/>
            <pc:sldMk cId="3651539526" sldId="277"/>
            <ac:grpSpMk id="14" creationId="{721D730E-1F97-4071-B143-B05E6D2599BC}"/>
          </ac:grpSpMkLst>
        </pc:grp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015957593" sldId="278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015957593" sldId="278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015957593" sldId="278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3185389738" sldId="279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185389738" sldId="279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3185389738" sldId="279"/>
            <ac:cxnSpMk id="9" creationId="{A7F400EE-A8A5-48AF-B4D6-291B52C6F0B0}"/>
          </ac:cxnSpMkLst>
        </pc:cxnChg>
      </pc:sldChg>
      <pc:sldChg chg="addSp delSp modSp mod modClrScheme delDesignElem chgLayout">
        <pc:chgData name="Vladislav Antonyuk" userId="900fcd2f295b9448" providerId="Windows Live" clId="Web-{99C8E143-77D0-42B7-8165-6082C1D89111}" dt="2022-10-16T16:48:00.733" v="567"/>
        <pc:sldMkLst>
          <pc:docMk/>
          <pc:sldMk cId="4092048520" sldId="280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2" creationId="{3D46EB32-9284-4745-9DDF-99FBA07E54ED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092048520" sldId="280"/>
            <ac:spMk id="7" creationId="{48B765B9-0C5C-4DE3-BCA0-4EAA7ECE0450}"/>
          </ac:spMkLst>
        </pc:spChg>
        <pc:cxnChg chg="add del">
          <ac:chgData name="Vladislav Antonyuk" userId="900fcd2f295b9448" providerId="Windows Live" clId="Web-{99C8E143-77D0-42B7-8165-6082C1D89111}" dt="2022-10-16T16:48:00.733" v="567"/>
          <ac:cxnSpMkLst>
            <pc:docMk/>
            <pc:sldMk cId="4092048520" sldId="280"/>
            <ac:cxnSpMk id="9" creationId="{A7F400EE-A8A5-48AF-B4D6-291B52C6F0B0}"/>
          </ac:cxnSpMkLst>
        </pc:cxnChg>
      </pc:sldChg>
      <pc:sldChg chg="new del">
        <pc:chgData name="Vladislav Antonyuk" userId="900fcd2f295b9448" providerId="Windows Live" clId="Web-{99C8E143-77D0-42B7-8165-6082C1D89111}" dt="2022-10-16T12:00:06.230" v="60"/>
        <pc:sldMkLst>
          <pc:docMk/>
          <pc:sldMk cId="263182239" sldId="281"/>
        </pc:sldMkLst>
      </pc:sldChg>
      <pc:sldChg chg="addSp delSp modSp add mod replId modClrScheme chgLayout modNotes">
        <pc:chgData name="Vladislav Antonyuk" userId="900fcd2f295b9448" providerId="Windows Live" clId="Web-{99C8E143-77D0-42B7-8165-6082C1D89111}" dt="2022-10-16T17:10:51.081" v="913"/>
        <pc:sldMkLst>
          <pc:docMk/>
          <pc:sldMk cId="675261543" sldId="281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675261543" sldId="281"/>
            <ac:spMk id="2" creationId="{5F2D836A-6B8C-44B8-BE6E-0FDBD154081B}"/>
          </ac:spMkLst>
        </pc:spChg>
        <pc:spChg chg="del mod">
          <ac:chgData name="Vladislav Antonyuk" userId="900fcd2f295b9448" providerId="Windows Live" clId="Web-{99C8E143-77D0-42B7-8165-6082C1D89111}" dt="2022-10-16T12:01:16.935" v="74"/>
          <ac:spMkLst>
            <pc:docMk/>
            <pc:sldMk cId="675261543" sldId="281"/>
            <ac:spMk id="4" creationId="{E3BB4F3D-68DF-2564-007C-F6F453CAB3BB}"/>
          </ac:spMkLst>
        </pc:spChg>
        <pc:spChg chg="add del">
          <ac:chgData name="Vladislav Antonyuk" userId="900fcd2f295b9448" providerId="Windows Live" clId="Web-{99C8E143-77D0-42B7-8165-6082C1D89111}" dt="2022-10-16T12:01:39.905" v="79"/>
          <ac:spMkLst>
            <pc:docMk/>
            <pc:sldMk cId="675261543" sldId="281"/>
            <ac:spMk id="7175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2:01:39.905" v="78"/>
          <ac:spMkLst>
            <pc:docMk/>
            <pc:sldMk cId="675261543" sldId="281"/>
            <ac:spMk id="7180" creationId="{A4AC5506-6312-4701-8D3C-40187889A947}"/>
          </ac:spMkLst>
        </pc:sp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675261543" sldId="281"/>
            <ac:picMk id="3" creationId="{661AF3CF-857C-0788-9AAA-DED622C97DD3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4:09.588" v="978"/>
        <pc:sldMkLst>
          <pc:docMk/>
          <pc:sldMk cId="3427219713" sldId="282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3427219713" sldId="282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2:03:14.876" v="82"/>
          <ac:spMkLst>
            <pc:docMk/>
            <pc:sldMk cId="3427219713" sldId="282"/>
            <ac:spMk id="5" creationId="{CAA747E9-10E0-C318-B1A9-6B31A719B4F0}"/>
          </ac:spMkLst>
        </pc:spChg>
        <pc:picChg chg="del">
          <ac:chgData name="Vladislav Antonyuk" userId="900fcd2f295b9448" providerId="Windows Live" clId="Web-{99C8E143-77D0-42B7-8165-6082C1D89111}" dt="2022-10-16T12:03:11.532" v="81"/>
          <ac:picMkLst>
            <pc:docMk/>
            <pc:sldMk cId="3427219713" sldId="282"/>
            <ac:picMk id="3" creationId="{661AF3CF-857C-0788-9AAA-DED622C97DD3}"/>
          </ac:picMkLst>
        </pc:picChg>
        <pc:picChg chg="add mod ord">
          <ac:chgData name="Vladislav Antonyuk" userId="900fcd2f295b9448" providerId="Windows Live" clId="Web-{99C8E143-77D0-42B7-8165-6082C1D89111}" dt="2022-10-16T16:48:00.733" v="567"/>
          <ac:picMkLst>
            <pc:docMk/>
            <pc:sldMk cId="3427219713" sldId="282"/>
            <ac:picMk id="6" creationId="{B0F3F989-5A65-DE94-8CB2-B1614F3CC829}"/>
          </ac:picMkLst>
        </pc:picChg>
      </pc:sldChg>
      <pc:sldChg chg="addSp delSp modSp add mod replId modClrScheme chgLayout modNotes">
        <pc:chgData name="Vladislav Antonyuk" userId="900fcd2f295b9448" providerId="Windows Live" clId="Web-{99C8E143-77D0-42B7-8165-6082C1D89111}" dt="2022-10-16T17:17:24.720" v="1056"/>
        <pc:sldMkLst>
          <pc:docMk/>
          <pc:sldMk cId="2266703881" sldId="283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266703881" sldId="283"/>
            <ac:spMk id="2" creationId="{5F2D836A-6B8C-44B8-BE6E-0FDBD154081B}"/>
          </ac:spMkLst>
        </pc:spChg>
        <pc:spChg chg="add del mod">
          <ac:chgData name="Vladislav Antonyuk" userId="900fcd2f295b9448" providerId="Windows Live" clId="Web-{99C8E143-77D0-42B7-8165-6082C1D89111}" dt="2022-10-16T14:18:31.937" v="95"/>
          <ac:spMkLst>
            <pc:docMk/>
            <pc:sldMk cId="2266703881" sldId="283"/>
            <ac:spMk id="4" creationId="{8A09264F-D85B-6C1E-BFC9-3291A16929A0}"/>
          </ac:spMkLst>
        </pc:spChg>
        <pc:spChg chg="add del">
          <ac:chgData name="Vladislav Antonyuk" userId="900fcd2f295b9448" providerId="Windows Live" clId="Web-{99C8E143-77D0-42B7-8165-6082C1D89111}" dt="2022-10-16T14:26:32.825" v="108"/>
          <ac:spMkLst>
            <pc:docMk/>
            <pc:sldMk cId="2266703881" sldId="283"/>
            <ac:spMk id="10" creationId="{A4AC5506-6312-4701-8D3C-40187889A947}"/>
          </ac:spMkLst>
        </pc:spChg>
        <pc:picChg chg="add mod ord modCrop">
          <ac:chgData name="Vladislav Antonyuk" userId="900fcd2f295b9448" providerId="Windows Live" clId="Web-{99C8E143-77D0-42B7-8165-6082C1D89111}" dt="2022-10-16T16:48:00.733" v="567"/>
          <ac:picMkLst>
            <pc:docMk/>
            <pc:sldMk cId="2266703881" sldId="283"/>
            <ac:picMk id="5" creationId="{7F9E6934-A159-0439-73EF-7B14EE4A0A11}"/>
          </ac:picMkLst>
        </pc:picChg>
        <pc:picChg chg="del">
          <ac:chgData name="Vladislav Antonyuk" userId="900fcd2f295b9448" providerId="Windows Live" clId="Web-{99C8E143-77D0-42B7-8165-6082C1D89111}" dt="2022-10-16T14:18:27.186" v="94"/>
          <ac:picMkLst>
            <pc:docMk/>
            <pc:sldMk cId="2266703881" sldId="283"/>
            <ac:picMk id="6" creationId="{B0F3F989-5A65-DE94-8CB2-B1614F3CC829}"/>
          </ac:picMkLst>
        </pc:picChg>
      </pc:sldChg>
      <pc:sldChg chg="addSp delSp modSp add mod replId setBg modClrScheme addAnim delDesignElem chgLayout modNotes">
        <pc:chgData name="Vladislav Antonyuk" userId="900fcd2f295b9448" providerId="Windows Live" clId="Web-{99C8E143-77D0-42B7-8165-6082C1D89111}" dt="2022-10-16T17:47:10.318" v="1358"/>
        <pc:sldMkLst>
          <pc:docMk/>
          <pc:sldMk cId="4144889338" sldId="284"/>
        </pc:sldMkLst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5:49:31.822" v="335"/>
          <ac:spMkLst>
            <pc:docMk/>
            <pc:sldMk cId="4144889338" sldId="284"/>
            <ac:spMk id="11" creationId="{D4771268-CB57-404A-9271-370EB28F6090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4144889338" sldId="284"/>
            <ac:spMk id="16" creationId="{E49CC64F-7275-4E33-961B-0C5CDC439875}"/>
          </ac:spMkLst>
        </pc:spChg>
        <pc:picChg chg="add mod">
          <ac:chgData name="Vladislav Antonyuk" userId="900fcd2f295b9448" providerId="Windows Live" clId="Web-{99C8E143-77D0-42B7-8165-6082C1D89111}" dt="2022-10-16T15:49:31.822" v="335"/>
          <ac:picMkLst>
            <pc:docMk/>
            <pc:sldMk cId="4144889338" sldId="284"/>
            <ac:picMk id="2" creationId="{EF77F9A1-1ECE-33D9-3C7C-8119BD30E0FD}"/>
          </ac:picMkLst>
        </pc:picChg>
        <pc:picChg chg="del">
          <ac:chgData name="Vladislav Antonyuk" userId="900fcd2f295b9448" providerId="Windows Live" clId="Web-{99C8E143-77D0-42B7-8165-6082C1D89111}" dt="2022-10-16T15:48:56.772" v="333"/>
          <ac:picMkLst>
            <pc:docMk/>
            <pc:sldMk cId="4144889338" sldId="284"/>
            <ac:picMk id="6" creationId="{1CED30A6-1FDC-487A-9419-F8101B065C8D}"/>
          </ac:picMkLst>
        </pc:picChg>
      </pc:sldChg>
      <pc:sldChg chg="addSp delSp modSp add mod replId modClrScheme delDesignElem chgLayout modNotes">
        <pc:chgData name="Vladislav Antonyuk" userId="900fcd2f295b9448" providerId="Windows Live" clId="Web-{99C8E143-77D0-42B7-8165-6082C1D89111}" dt="2022-10-16T17:54:14.943" v="1495" actId="1076"/>
        <pc:sldMkLst>
          <pc:docMk/>
          <pc:sldMk cId="2915007262" sldId="285"/>
        </pc:sldMkLst>
        <pc:spChg chg="add mod">
          <ac:chgData name="Vladislav Antonyuk" userId="900fcd2f295b9448" providerId="Windows Live" clId="Web-{99C8E143-77D0-42B7-8165-6082C1D89111}" dt="2022-10-16T17:54:14.943" v="1495" actId="1076"/>
          <ac:spMkLst>
            <pc:docMk/>
            <pc:sldMk cId="2915007262" sldId="285"/>
            <ac:spMk id="4" creationId="{0E0A7F2E-920D-953B-198E-A1238B53A391}"/>
          </ac:spMkLst>
        </pc:spChg>
        <pc:spChg chg="mod ord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5" creationId="{FE5D14A7-1F23-4D1E-A6D7-7247E80F1347}"/>
          </ac:spMkLst>
        </pc:spChg>
        <pc:spChg chg="del">
          <ac:chgData name="Vladislav Antonyuk" userId="900fcd2f295b9448" providerId="Windows Live" clId="Web-{99C8E143-77D0-42B7-8165-6082C1D89111}" dt="2022-10-16T16:18:29.870" v="352"/>
          <ac:spMkLst>
            <pc:docMk/>
            <pc:sldMk cId="2915007262" sldId="285"/>
            <ac:spMk id="16" creationId="{E49CC64F-7275-4E33-961B-0C5CDC439875}"/>
          </ac:spMkLst>
        </pc:spChg>
        <pc:spChg chg="add del">
          <ac:chgData name="Vladislav Antonyuk" userId="900fcd2f295b9448" providerId="Windows Live" clId="Web-{99C8E143-77D0-42B7-8165-6082C1D89111}" dt="2022-10-16T16:48:00.733" v="567"/>
          <ac:spMkLst>
            <pc:docMk/>
            <pc:sldMk cId="2915007262" sldId="285"/>
            <ac:spMk id="21" creationId="{E49CC64F-7275-4E33-961B-0C5CDC439875}"/>
          </ac:spMkLst>
        </pc:spChg>
        <pc:picChg chg="add del">
          <ac:chgData name="Vladislav Antonyuk" userId="900fcd2f295b9448" providerId="Windows Live" clId="Web-{99C8E143-77D0-42B7-8165-6082C1D89111}" dt="2022-10-16T16:18:25.948" v="351"/>
          <ac:picMkLst>
            <pc:docMk/>
            <pc:sldMk cId="2915007262" sldId="285"/>
            <ac:picMk id="2" creationId="{EF77F9A1-1ECE-33D9-3C7C-8119BD30E0FD}"/>
          </ac:picMkLst>
        </pc:picChg>
        <pc:picChg chg="add mod">
          <ac:chgData name="Vladislav Antonyuk" userId="900fcd2f295b9448" providerId="Windows Live" clId="Web-{99C8E143-77D0-42B7-8165-6082C1D89111}" dt="2022-10-16T16:18:29.870" v="352"/>
          <ac:picMkLst>
            <pc:docMk/>
            <pc:sldMk cId="2915007262" sldId="285"/>
            <ac:picMk id="3" creationId="{E1EA08B3-FADD-FD44-0DDB-A226C0C11682}"/>
          </ac:picMkLst>
        </pc:picChg>
      </pc:sldChg>
      <pc:sldMasterChg chg="add del addSldLayout del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782422852" sldId="2147483660"/>
        </pc:sldMasterMkLst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09130827" sldId="2147483661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395789914" sldId="2147483662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197956260" sldId="2147483663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201339406" sldId="2147483664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790963024" sldId="2147483665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4119007759" sldId="2147483666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8745304" sldId="2147483667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897457493" sldId="2147483668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2594173587" sldId="2147483669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3050856414" sldId="2147483670"/>
          </pc:sldLayoutMkLst>
        </pc:sldLayoutChg>
        <pc:sldLayoutChg chg="add del">
          <pc:chgData name="Vladislav Antonyuk" userId="900fcd2f295b9448" providerId="Windows Live" clId="Web-{99C8E143-77D0-42B7-8165-6082C1D89111}" dt="2022-10-16T16:48:00.733" v="567"/>
          <pc:sldLayoutMkLst>
            <pc:docMk/>
            <pc:sldMasterMk cId="782422852" sldId="2147483660"/>
            <pc:sldLayoutMk cId="155401065" sldId="2147483671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8:00.733" v="567"/>
        <pc:sldMasterMkLst>
          <pc:docMk/>
          <pc:sldMasterMk cId="147679827" sldId="2147483672"/>
        </pc:sldMasterMkLst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3420121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652547961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659206718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577242808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2401565274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555674466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774899647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227702268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347540020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4066835173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8:00.733" v="567"/>
          <pc:sldLayoutMkLst>
            <pc:docMk/>
            <pc:sldMasterMk cId="147679827" sldId="2147483672"/>
            <pc:sldLayoutMk cId="1322951795" sldId="2147483683"/>
          </pc:sldLayoutMkLst>
        </pc:sldLayoutChg>
      </pc:sldMasterChg>
      <pc:sldMasterChg chg="add del addSldLayout delSldLayout modSldLayout">
        <pc:chgData name="Vladislav Antonyuk" userId="900fcd2f295b9448" providerId="Windows Live" clId="Web-{99C8E143-77D0-42B7-8165-6082C1D89111}" dt="2022-10-16T16:46:43.886" v="565"/>
        <pc:sldMasterMkLst>
          <pc:docMk/>
          <pc:sldMasterMk cId="2217282253" sldId="2147483672"/>
        </pc:sldMasterMkLst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910222457" sldId="2147483673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727004" sldId="2147483674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987607469" sldId="2147483675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1842319" sldId="2147483676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470295362" sldId="2147483677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1567281634" sldId="2147483678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402857331" sldId="2147483679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2666778477" sldId="2147483680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71374612" sldId="2147483681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078148148" sldId="2147483682"/>
          </pc:sldLayoutMkLst>
        </pc:sldLayoutChg>
        <pc:sldLayoutChg chg="add del mod replId">
          <pc:chgData name="Vladislav Antonyuk" userId="900fcd2f295b9448" providerId="Windows Live" clId="Web-{99C8E143-77D0-42B7-8165-6082C1D89111}" dt="2022-10-16T16:46:43.886" v="565"/>
          <pc:sldLayoutMkLst>
            <pc:docMk/>
            <pc:sldMasterMk cId="2217282253" sldId="2147483672"/>
            <pc:sldLayoutMk cId="3156152487" sldId="2147483683"/>
          </pc:sldLayoutMkLst>
        </pc:sldLayoutChg>
      </pc:sldMasterChg>
    </pc:docChg>
  </pc:docChgLst>
  <pc:docChgLst>
    <pc:chgData name="Vladislav Antonyuk" userId="900fcd2f295b9448" providerId="LiveId" clId="{ACB2232C-9487-6F49-8093-5D5839762F65}"/>
    <pc:docChg chg="custSel modSld">
      <pc:chgData name="Vladislav Antonyuk" userId="900fcd2f295b9448" providerId="LiveId" clId="{ACB2232C-9487-6F49-8093-5D5839762F65}" dt="2022-10-18T03:14:29.411" v="116" actId="1576"/>
      <pc:docMkLst>
        <pc:docMk/>
      </pc:docMkLst>
      <pc:sldChg chg="modSp">
        <pc:chgData name="Vladislav Antonyuk" userId="900fcd2f295b9448" providerId="LiveId" clId="{ACB2232C-9487-6F49-8093-5D5839762F65}" dt="2022-10-18T03:14:29.411" v="116" actId="1576"/>
        <pc:sldMkLst>
          <pc:docMk/>
          <pc:sldMk cId="3391384702" sldId="273"/>
        </pc:sldMkLst>
        <pc:spChg chg="mod">
          <ac:chgData name="Vladislav Antonyuk" userId="900fcd2f295b9448" providerId="LiveId" clId="{ACB2232C-9487-6F49-8093-5D5839762F65}" dt="2022-10-18T03:14:29.411" v="116" actId="1576"/>
          <ac:spMkLst>
            <pc:docMk/>
            <pc:sldMk cId="3391384702" sldId="273"/>
            <ac:spMk id="3" creationId="{E48D3B6C-43E4-41BD-8027-073489318B01}"/>
          </ac:spMkLst>
        </pc:spChg>
      </pc:sldChg>
      <pc:sldChg chg="modNotesTx">
        <pc:chgData name="Vladislav Antonyuk" userId="900fcd2f295b9448" providerId="LiveId" clId="{ACB2232C-9487-6F49-8093-5D5839762F65}" dt="2022-10-18T03:07:38.871" v="65" actId="20577"/>
        <pc:sldMkLst>
          <pc:docMk/>
          <pc:sldMk cId="2266703881" sldId="283"/>
        </pc:sldMkLst>
      </pc:sldChg>
    </pc:docChg>
  </pc:docChgLst>
  <pc:docChgLst>
    <pc:chgData name="Skrypnyk Rostyslav" userId="818175ae7179d236" providerId="Windows Live" clId="Web-{F10F1045-97C0-4417-919A-076090BB2236}"/>
    <pc:docChg chg="modSld">
      <pc:chgData name="Skrypnyk Rostyslav" userId="818175ae7179d236" providerId="Windows Live" clId="Web-{F10F1045-97C0-4417-919A-076090BB2236}" dt="2023-11-29T15:22:11.161" v="17"/>
      <pc:docMkLst>
        <pc:docMk/>
      </pc:docMkLst>
      <pc:sldChg chg="addSp delSp modSp">
        <pc:chgData name="Skrypnyk Rostyslav" userId="818175ae7179d236" providerId="Windows Live" clId="Web-{F10F1045-97C0-4417-919A-076090BB2236}" dt="2023-11-29T15:22:11.161" v="17"/>
        <pc:sldMkLst>
          <pc:docMk/>
          <pc:sldMk cId="3285121771" sldId="293"/>
        </pc:sldMkLst>
        <pc:spChg chg="mod">
          <ac:chgData name="Skrypnyk Rostyslav" userId="818175ae7179d236" providerId="Windows Live" clId="Web-{F10F1045-97C0-4417-919A-076090BB2236}" dt="2023-11-29T15:22:10.177" v="16" actId="20577"/>
          <ac:spMkLst>
            <pc:docMk/>
            <pc:sldMk cId="3285121771" sldId="293"/>
            <ac:spMk id="2" creationId="{77B23002-7F65-E4C5-EA06-2E4C3D3DFBEA}"/>
          </ac:spMkLst>
        </pc:spChg>
        <pc:spChg chg="del">
          <ac:chgData name="Skrypnyk Rostyslav" userId="818175ae7179d236" providerId="Windows Live" clId="Web-{F10F1045-97C0-4417-919A-076090BB2236}" dt="2023-11-29T15:22:11.161" v="17"/>
          <ac:spMkLst>
            <pc:docMk/>
            <pc:sldMk cId="3285121771" sldId="293"/>
            <ac:spMk id="3" creationId="{853BBC0B-CCDC-BB3F-7978-A405DAF2886A}"/>
          </ac:spMkLst>
        </pc:spChg>
        <pc:picChg chg="add mod ord">
          <ac:chgData name="Skrypnyk Rostyslav" userId="818175ae7179d236" providerId="Windows Live" clId="Web-{F10F1045-97C0-4417-919A-076090BB2236}" dt="2023-11-29T15:22:11.161" v="17"/>
          <ac:picMkLst>
            <pc:docMk/>
            <pc:sldMk cId="3285121771" sldId="293"/>
            <ac:picMk id="4" creationId="{6E0ED16D-82B5-DD23-7C2E-594EE3CC2A9B}"/>
          </ac:picMkLst>
        </pc:picChg>
      </pc:sldChg>
    </pc:docChg>
  </pc:docChgLst>
  <pc:docChgLst>
    <pc:chgData name="Vladislav Antonyuk" userId="900fcd2f295b9448" providerId="LiveId" clId="{DABD1092-3DC6-407D-944C-35438C0329EB}"/>
    <pc:docChg chg="custSel addSld delSld modSld">
      <pc:chgData name="Vladislav Antonyuk" userId="900fcd2f295b9448" providerId="LiveId" clId="{DABD1092-3DC6-407D-944C-35438C0329EB}" dt="2022-10-13T19:34:40.814" v="17" actId="20577"/>
      <pc:docMkLst>
        <pc:docMk/>
      </pc:docMkLst>
      <pc:sldChg chg="modSp mod">
        <pc:chgData name="Vladislav Antonyuk" userId="900fcd2f295b9448" providerId="LiveId" clId="{DABD1092-3DC6-407D-944C-35438C0329EB}" dt="2022-10-13T19:34:15.435" v="7" actId="20577"/>
        <pc:sldMkLst>
          <pc:docMk/>
          <pc:sldMk cId="834616416" sldId="269"/>
        </pc:sldMkLst>
        <pc:spChg chg="mod">
          <ac:chgData name="Vladislav Antonyuk" userId="900fcd2f295b9448" providerId="LiveId" clId="{DABD1092-3DC6-407D-944C-35438C0329EB}" dt="2022-10-13T19:34:15.435" v="7" actId="20577"/>
          <ac:spMkLst>
            <pc:docMk/>
            <pc:sldMk cId="834616416" sldId="269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22.161" v="12" actId="20577"/>
        <pc:sldMkLst>
          <pc:docMk/>
          <pc:sldMk cId="3015957593" sldId="278"/>
        </pc:sldMkLst>
        <pc:spChg chg="mod">
          <ac:chgData name="Vladislav Antonyuk" userId="900fcd2f295b9448" providerId="LiveId" clId="{DABD1092-3DC6-407D-944C-35438C0329EB}" dt="2022-10-13T19:34:22.161" v="12" actId="20577"/>
          <ac:spMkLst>
            <pc:docMk/>
            <pc:sldMk cId="3015957593" sldId="278"/>
            <ac:spMk id="2" creationId="{3D46EB32-9284-4745-9DDF-99FBA07E54ED}"/>
          </ac:spMkLst>
        </pc:spChg>
      </pc:sldChg>
      <pc:sldChg chg="modSp mod">
        <pc:chgData name="Vladislav Antonyuk" userId="900fcd2f295b9448" providerId="LiveId" clId="{DABD1092-3DC6-407D-944C-35438C0329EB}" dt="2022-10-13T19:34:40.814" v="17" actId="20577"/>
        <pc:sldMkLst>
          <pc:docMk/>
          <pc:sldMk cId="3185389738" sldId="279"/>
        </pc:sldMkLst>
        <pc:spChg chg="mod">
          <ac:chgData name="Vladislav Antonyuk" userId="900fcd2f295b9448" providerId="LiveId" clId="{DABD1092-3DC6-407D-944C-35438C0329EB}" dt="2022-10-13T19:34:40.814" v="17" actId="20577"/>
          <ac:spMkLst>
            <pc:docMk/>
            <pc:sldMk cId="3185389738" sldId="279"/>
            <ac:spMk id="2" creationId="{3D46EB32-9284-4745-9DDF-99FBA07E54ED}"/>
          </ac:spMkLst>
        </pc:spChg>
      </pc:sldChg>
      <pc:sldChg chg="new del">
        <pc:chgData name="Vladislav Antonyuk" userId="900fcd2f295b9448" providerId="LiveId" clId="{DABD1092-3DC6-407D-944C-35438C0329EB}" dt="2022-10-13T19:11:54.465" v="1" actId="2696"/>
        <pc:sldMkLst>
          <pc:docMk/>
          <pc:sldMk cId="1146055972" sldId="281"/>
        </pc:sldMkLst>
      </pc:sldChg>
    </pc:docChg>
  </pc:docChgLst>
  <pc:docChgLst>
    <pc:chgData userId="900fcd2f295b9448" providerId="LiveId" clId="{57C31FC1-29B0-473A-ADCC-68B8417D93D4}"/>
    <pc:docChg chg="undo custSel addSld modSld sldOrd">
      <pc:chgData name="" userId="900fcd2f295b9448" providerId="LiveId" clId="{57C31FC1-29B0-473A-ADCC-68B8417D93D4}" dt="2021-12-22T08:17:30.300" v="1316" actId="20577"/>
      <pc:docMkLst>
        <pc:docMk/>
      </pc:docMkLst>
      <pc:sldChg chg="modSp">
        <pc:chgData name="" userId="900fcd2f295b9448" providerId="LiveId" clId="{57C31FC1-29B0-473A-ADCC-68B8417D93D4}" dt="2021-12-19T21:30:50.576" v="1198" actId="14100"/>
        <pc:sldMkLst>
          <pc:docMk/>
          <pc:sldMk cId="3026204642" sldId="259"/>
        </pc:sldMkLst>
        <pc:spChg chg="mod">
          <ac:chgData name="" userId="900fcd2f295b9448" providerId="LiveId" clId="{57C31FC1-29B0-473A-ADCC-68B8417D93D4}" dt="2021-12-19T21:30:36.332" v="1197" actId="20577"/>
          <ac:spMkLst>
            <pc:docMk/>
            <pc:sldMk cId="3026204642" sldId="259"/>
            <ac:spMk id="2" creationId="{F265D785-B9AF-4923-BB2F-E847E1015E14}"/>
          </ac:spMkLst>
        </pc:spChg>
        <pc:picChg chg="mod">
          <ac:chgData name="" userId="900fcd2f295b9448" providerId="LiveId" clId="{57C31FC1-29B0-473A-ADCC-68B8417D93D4}" dt="2021-12-19T21:30:50.576" v="1198" actId="14100"/>
          <ac:picMkLst>
            <pc:docMk/>
            <pc:sldMk cId="3026204642" sldId="259"/>
            <ac:picMk id="4" creationId="{17643EF1-859D-4622-BB20-74BD5744B8BF}"/>
          </ac:picMkLst>
        </pc:picChg>
      </pc:sldChg>
      <pc:sldChg chg="modSp">
        <pc:chgData name="" userId="900fcd2f295b9448" providerId="LiveId" clId="{57C31FC1-29B0-473A-ADCC-68B8417D93D4}" dt="2021-12-19T13:07:04.737" v="1169" actId="20577"/>
        <pc:sldMkLst>
          <pc:docMk/>
          <pc:sldMk cId="764842367" sldId="260"/>
        </pc:sldMkLst>
        <pc:spChg chg="mod">
          <ac:chgData name="" userId="900fcd2f295b9448" providerId="LiveId" clId="{57C31FC1-29B0-473A-ADCC-68B8417D93D4}" dt="2021-12-19T13:07:04.737" v="1169" actId="20577"/>
          <ac:spMkLst>
            <pc:docMk/>
            <pc:sldMk cId="764842367" sldId="260"/>
            <ac:spMk id="5" creationId="{FE5D14A7-1F23-4D1E-A6D7-7247E80F1347}"/>
          </ac:spMkLst>
        </pc:spChg>
      </pc:sldChg>
      <pc:sldChg chg="addSp delSp modSp">
        <pc:chgData name="" userId="900fcd2f295b9448" providerId="LiveId" clId="{57C31FC1-29B0-473A-ADCC-68B8417D93D4}" dt="2021-12-17T21:33:46.076" v="6" actId="1076"/>
        <pc:sldMkLst>
          <pc:docMk/>
          <pc:sldMk cId="2233665080" sldId="262"/>
        </pc:sldMkLst>
        <pc:spChg chg="add del">
          <ac:chgData name="" userId="900fcd2f295b9448" providerId="LiveId" clId="{57C31FC1-29B0-473A-ADCC-68B8417D93D4}" dt="2021-12-17T21:32:59.758" v="1" actId="478"/>
          <ac:spMkLst>
            <pc:docMk/>
            <pc:sldMk cId="2233665080" sldId="262"/>
            <ac:spMk id="3" creationId="{44A9334D-0479-4371-98DA-CE7419911A57}"/>
          </ac:spMkLst>
        </pc:spChg>
        <pc:picChg chg="add mod">
          <ac:chgData name="" userId="900fcd2f295b9448" providerId="LiveId" clId="{57C31FC1-29B0-473A-ADCC-68B8417D93D4}" dt="2021-12-17T21:33:46.076" v="6" actId="1076"/>
          <ac:picMkLst>
            <pc:docMk/>
            <pc:sldMk cId="2233665080" sldId="262"/>
            <ac:picMk id="4" creationId="{CD3B6A2C-66BE-4407-B0C8-29AF87662368}"/>
          </ac:picMkLst>
        </pc:picChg>
      </pc:sldChg>
      <pc:sldChg chg="modSp">
        <pc:chgData name="" userId="900fcd2f295b9448" providerId="LiveId" clId="{57C31FC1-29B0-473A-ADCC-68B8417D93D4}" dt="2021-12-19T13:06:35.844" v="1158" actId="20577"/>
        <pc:sldMkLst>
          <pc:docMk/>
          <pc:sldMk cId="3535210551" sldId="263"/>
        </pc:sldMkLst>
        <pc:spChg chg="mod">
          <ac:chgData name="" userId="900fcd2f295b9448" providerId="LiveId" clId="{57C31FC1-29B0-473A-ADCC-68B8417D93D4}" dt="2021-12-19T13:06:35.844" v="1158" actId="20577"/>
          <ac:spMkLst>
            <pc:docMk/>
            <pc:sldMk cId="3535210551" sldId="263"/>
            <ac:spMk id="3" creationId="{6CB65225-39DC-4124-BA32-427F06B6B835}"/>
          </ac:spMkLst>
        </pc:spChg>
        <pc:spChg chg="mod">
          <ac:chgData name="" userId="900fcd2f295b9448" providerId="LiveId" clId="{57C31FC1-29B0-473A-ADCC-68B8417D93D4}" dt="2021-12-19T13:04:40.370" v="1118" actId="108"/>
          <ac:spMkLst>
            <pc:docMk/>
            <pc:sldMk cId="3535210551" sldId="263"/>
            <ac:spMk id="4" creationId="{BE3FA166-71BD-4F68-B9BF-D02EA4A853E6}"/>
          </ac:spMkLst>
        </pc:spChg>
      </pc:sldChg>
      <pc:sldChg chg="addSp modSp add">
        <pc:chgData name="" userId="900fcd2f295b9448" providerId="LiveId" clId="{57C31FC1-29B0-473A-ADCC-68B8417D93D4}" dt="2021-12-19T13:04:30.190" v="1117" actId="108"/>
        <pc:sldMkLst>
          <pc:docMk/>
          <pc:sldMk cId="2395780938" sldId="264"/>
        </pc:sldMkLst>
        <pc:spChg chg="mod">
          <ac:chgData name="" userId="900fcd2f295b9448" providerId="LiveId" clId="{57C31FC1-29B0-473A-ADCC-68B8417D93D4}" dt="2021-12-17T21:37:45.661" v="16" actId="20577"/>
          <ac:spMkLst>
            <pc:docMk/>
            <pc:sldMk cId="2395780938" sldId="264"/>
            <ac:spMk id="2" creationId="{462D763C-0E6B-4077-B662-FC6941B2F3FA}"/>
          </ac:spMkLst>
        </pc:spChg>
        <pc:spChg chg="add mod">
          <ac:chgData name="" userId="900fcd2f295b9448" providerId="LiveId" clId="{57C31FC1-29B0-473A-ADCC-68B8417D93D4}" dt="2021-12-19T13:04:30.190" v="1117" actId="108"/>
          <ac:spMkLst>
            <pc:docMk/>
            <pc:sldMk cId="2395780938" sldId="264"/>
            <ac:spMk id="3" creationId="{0713B359-873E-42B1-B3A9-CBE69C194A10}"/>
          </ac:spMkLst>
        </pc:spChg>
      </pc:sldChg>
      <pc:sldChg chg="addSp delSp modSp add ord modNotesTx">
        <pc:chgData name="" userId="900fcd2f295b9448" providerId="LiveId" clId="{57C31FC1-29B0-473A-ADCC-68B8417D93D4}" dt="2021-12-17T22:23:34.857" v="571"/>
        <pc:sldMkLst>
          <pc:docMk/>
          <pc:sldMk cId="299880110" sldId="265"/>
        </pc:sldMkLst>
        <pc:spChg chg="mod">
          <ac:chgData name="" userId="900fcd2f295b9448" providerId="LiveId" clId="{57C31FC1-29B0-473A-ADCC-68B8417D93D4}" dt="2021-12-17T22:06:35.876" v="385" actId="20577"/>
          <ac:spMkLst>
            <pc:docMk/>
            <pc:sldMk cId="299880110" sldId="265"/>
            <ac:spMk id="2" creationId="{96887161-4A23-4809-93E6-25721292D0EE}"/>
          </ac:spMkLst>
        </pc:spChg>
        <pc:spChg chg="del">
          <ac:chgData name="" userId="900fcd2f295b9448" providerId="LiveId" clId="{57C31FC1-29B0-473A-ADCC-68B8417D93D4}" dt="2021-12-17T21:44:41.490" v="89" actId="478"/>
          <ac:spMkLst>
            <pc:docMk/>
            <pc:sldMk cId="299880110" sldId="265"/>
            <ac:spMk id="3" creationId="{20755CDD-9929-49A5-AA5F-6BA60FA3FCFF}"/>
          </ac:spMkLst>
        </pc:spChg>
        <pc:picChg chg="add del">
          <ac:chgData name="" userId="900fcd2f295b9448" providerId="LiveId" clId="{57C31FC1-29B0-473A-ADCC-68B8417D93D4}" dt="2021-12-17T22:06:58.250" v="386" actId="478"/>
          <ac:picMkLst>
            <pc:docMk/>
            <pc:sldMk cId="299880110" sldId="265"/>
            <ac:picMk id="4" creationId="{FACB64DC-9908-4D29-82B3-AED1A38ABD67}"/>
          </ac:picMkLst>
        </pc:picChg>
        <pc:picChg chg="add">
          <ac:chgData name="" userId="900fcd2f295b9448" providerId="LiveId" clId="{57C31FC1-29B0-473A-ADCC-68B8417D93D4}" dt="2021-12-17T22:06:59.395" v="387"/>
          <ac:picMkLst>
            <pc:docMk/>
            <pc:sldMk cId="299880110" sldId="265"/>
            <ac:picMk id="5" creationId="{131613EE-E2E0-414E-A0B1-53B4EA099D37}"/>
          </ac:picMkLst>
        </pc:picChg>
      </pc:sldChg>
      <pc:sldChg chg="addSp delSp modSp add">
        <pc:chgData name="" userId="900fcd2f295b9448" providerId="LiveId" clId="{57C31FC1-29B0-473A-ADCC-68B8417D93D4}" dt="2021-12-19T13:26:43.473" v="1177" actId="12"/>
        <pc:sldMkLst>
          <pc:docMk/>
          <pc:sldMk cId="557713349" sldId="266"/>
        </pc:sldMkLst>
        <pc:spChg chg="mod">
          <ac:chgData name="" userId="900fcd2f295b9448" providerId="LiveId" clId="{57C31FC1-29B0-473A-ADCC-68B8417D93D4}" dt="2021-12-17T21:54:35.876" v="128" actId="20577"/>
          <ac:spMkLst>
            <pc:docMk/>
            <pc:sldMk cId="557713349" sldId="266"/>
            <ac:spMk id="2" creationId="{144CCBE8-C756-4A31-B09A-FB5AA07E5B57}"/>
          </ac:spMkLst>
        </pc:spChg>
        <pc:spChg chg="mod">
          <ac:chgData name="" userId="900fcd2f295b9448" providerId="LiveId" clId="{57C31FC1-29B0-473A-ADCC-68B8417D93D4}" dt="2021-12-19T13:26:43.473" v="1177" actId="12"/>
          <ac:spMkLst>
            <pc:docMk/>
            <pc:sldMk cId="557713349" sldId="266"/>
            <ac:spMk id="3" creationId="{7C56574D-A756-4BE8-A37A-7F41EDA2027F}"/>
          </ac:spMkLst>
        </pc:spChg>
        <pc:spChg chg="add del">
          <ac:chgData name="" userId="900fcd2f295b9448" providerId="LiveId" clId="{57C31FC1-29B0-473A-ADCC-68B8417D93D4}" dt="2021-12-17T21:56:07.560" v="194"/>
          <ac:spMkLst>
            <pc:docMk/>
            <pc:sldMk cId="557713349" sldId="266"/>
            <ac:spMk id="4" creationId="{6AAC9C63-F461-48DC-AA13-6CD3E31BEAC1}"/>
          </ac:spMkLst>
        </pc:spChg>
        <pc:spChg chg="add del">
          <ac:chgData name="" userId="900fcd2f295b9448" providerId="LiveId" clId="{57C31FC1-29B0-473A-ADCC-68B8417D93D4}" dt="2021-12-17T21:56:11.095" v="196"/>
          <ac:spMkLst>
            <pc:docMk/>
            <pc:sldMk cId="557713349" sldId="266"/>
            <ac:spMk id="5" creationId="{F1BB8598-9931-43A5-AB08-CA204E52B209}"/>
          </ac:spMkLst>
        </pc:spChg>
      </pc:sldChg>
      <pc:sldChg chg="addSp delSp modSp add">
        <pc:chgData name="" userId="900fcd2f295b9448" providerId="LiveId" clId="{57C31FC1-29B0-473A-ADCC-68B8417D93D4}" dt="2021-12-19T13:04:00.940" v="1112" actId="404"/>
        <pc:sldMkLst>
          <pc:docMk/>
          <pc:sldMk cId="4263714273" sldId="267"/>
        </pc:sldMkLst>
        <pc:spChg chg="mod">
          <ac:chgData name="" userId="900fcd2f295b9448" providerId="LiveId" clId="{57C31FC1-29B0-473A-ADCC-68B8417D93D4}" dt="2021-12-17T22:04:08.419" v="340" actId="20577"/>
          <ac:spMkLst>
            <pc:docMk/>
            <pc:sldMk cId="4263714273" sldId="267"/>
            <ac:spMk id="2" creationId="{7E01B5B7-E88D-40C5-8E78-64217251E533}"/>
          </ac:spMkLst>
        </pc:spChg>
        <pc:spChg chg="add del mod">
          <ac:chgData name="" userId="900fcd2f295b9448" providerId="LiveId" clId="{57C31FC1-29B0-473A-ADCC-68B8417D93D4}" dt="2021-12-19T13:04:00.940" v="1112" actId="404"/>
          <ac:spMkLst>
            <pc:docMk/>
            <pc:sldMk cId="4263714273" sldId="267"/>
            <ac:spMk id="3" creationId="{A8935022-114A-4962-BCD6-1C970BC74E3D}"/>
          </ac:spMkLst>
        </pc:spChg>
        <pc:spChg chg="add del">
          <ac:chgData name="" userId="900fcd2f295b9448" providerId="LiveId" clId="{57C31FC1-29B0-473A-ADCC-68B8417D93D4}" dt="2021-12-17T22:04:13.461" v="343"/>
          <ac:spMkLst>
            <pc:docMk/>
            <pc:sldMk cId="4263714273" sldId="267"/>
            <ac:spMk id="4" creationId="{337C11F9-B9C7-444D-85C7-7C8F9BF75E06}"/>
          </ac:spMkLst>
        </pc:spChg>
      </pc:sldChg>
      <pc:sldChg chg="addSp delSp modSp add">
        <pc:chgData name="" userId="900fcd2f295b9448" providerId="LiveId" clId="{57C31FC1-29B0-473A-ADCC-68B8417D93D4}" dt="2021-12-17T22:06:00.008" v="364" actId="1076"/>
        <pc:sldMkLst>
          <pc:docMk/>
          <pc:sldMk cId="925729181" sldId="268"/>
        </pc:sldMkLst>
        <pc:spChg chg="mod">
          <ac:chgData name="" userId="900fcd2f295b9448" providerId="LiveId" clId="{57C31FC1-29B0-473A-ADCC-68B8417D93D4}" dt="2021-12-17T22:05:32.767" v="360" actId="20577"/>
          <ac:spMkLst>
            <pc:docMk/>
            <pc:sldMk cId="925729181" sldId="268"/>
            <ac:spMk id="2" creationId="{CB0CC5C1-C8F3-4248-A096-F70195A18BD4}"/>
          </ac:spMkLst>
        </pc:spChg>
        <pc:spChg chg="del">
          <ac:chgData name="" userId="900fcd2f295b9448" providerId="LiveId" clId="{57C31FC1-29B0-473A-ADCC-68B8417D93D4}" dt="2021-12-17T22:05:50.517" v="361" actId="478"/>
          <ac:spMkLst>
            <pc:docMk/>
            <pc:sldMk cId="925729181" sldId="268"/>
            <ac:spMk id="3" creationId="{3B22FA0A-DC51-4F3D-BEFC-6F4C3399EDA0}"/>
          </ac:spMkLst>
        </pc:spChg>
        <pc:picChg chg="add mod">
          <ac:chgData name="" userId="900fcd2f295b9448" providerId="LiveId" clId="{57C31FC1-29B0-473A-ADCC-68B8417D93D4}" dt="2021-12-17T22:06:00.008" v="364" actId="1076"/>
          <ac:picMkLst>
            <pc:docMk/>
            <pc:sldMk cId="925729181" sldId="268"/>
            <ac:picMk id="4098" creationId="{79C01E60-7E16-4046-8A11-DADD7CB0D0DE}"/>
          </ac:picMkLst>
        </pc:picChg>
      </pc:sldChg>
      <pc:sldChg chg="addSp delSp modSp add ord">
        <pc:chgData name="" userId="900fcd2f295b9448" providerId="LiveId" clId="{57C31FC1-29B0-473A-ADCC-68B8417D93D4}" dt="2021-12-19T13:04:21.209" v="1116" actId="108"/>
        <pc:sldMkLst>
          <pc:docMk/>
          <pc:sldMk cId="834616416" sldId="269"/>
        </pc:sldMkLst>
        <pc:spChg chg="mod">
          <ac:chgData name="" userId="900fcd2f295b9448" providerId="LiveId" clId="{57C31FC1-29B0-473A-ADCC-68B8417D93D4}" dt="2021-12-19T11:17:59.860" v="602" actId="20577"/>
          <ac:spMkLst>
            <pc:docMk/>
            <pc:sldMk cId="834616416" sldId="269"/>
            <ac:spMk id="2" creationId="{3D46EB32-9284-4745-9DDF-99FBA07E54ED}"/>
          </ac:spMkLst>
        </pc:spChg>
        <pc:spChg chg="mod">
          <ac:chgData name="" userId="900fcd2f295b9448" providerId="LiveId" clId="{57C31FC1-29B0-473A-ADCC-68B8417D93D4}" dt="2021-12-19T13:04:21.209" v="1116" actId="108"/>
          <ac:spMkLst>
            <pc:docMk/>
            <pc:sldMk cId="834616416" sldId="269"/>
            <ac:spMk id="3" creationId="{48B765B9-0C5C-4DE3-BCA0-4EAA7ECE0450}"/>
          </ac:spMkLst>
        </pc:spChg>
        <pc:spChg chg="add del">
          <ac:chgData name="" userId="900fcd2f295b9448" providerId="LiveId" clId="{57C31FC1-29B0-473A-ADCC-68B8417D93D4}" dt="2021-12-17T22:19:45.621" v="477"/>
          <ac:spMkLst>
            <pc:docMk/>
            <pc:sldMk cId="834616416" sldId="269"/>
            <ac:spMk id="4" creationId="{5CA85F2A-E055-496B-B198-DEABE13B12C8}"/>
          </ac:spMkLst>
        </pc:spChg>
      </pc:sldChg>
      <pc:sldChg chg="addSp delSp modSp add">
        <pc:chgData name="" userId="900fcd2f295b9448" providerId="LiveId" clId="{57C31FC1-29B0-473A-ADCC-68B8417D93D4}" dt="2021-12-19T13:04:12.038" v="1115" actId="404"/>
        <pc:sldMkLst>
          <pc:docMk/>
          <pc:sldMk cId="181951176" sldId="270"/>
        </pc:sldMkLst>
        <pc:spChg chg="mod">
          <ac:chgData name="" userId="900fcd2f295b9448" providerId="LiveId" clId="{57C31FC1-29B0-473A-ADCC-68B8417D93D4}" dt="2021-12-17T22:20:03.893" v="509" actId="20577"/>
          <ac:spMkLst>
            <pc:docMk/>
            <pc:sldMk cId="181951176" sldId="270"/>
            <ac:spMk id="2" creationId="{8F54FB3B-DFCD-4F66-B556-405D8A730E54}"/>
          </ac:spMkLst>
        </pc:spChg>
        <pc:spChg chg="mod">
          <ac:chgData name="" userId="900fcd2f295b9448" providerId="LiveId" clId="{57C31FC1-29B0-473A-ADCC-68B8417D93D4}" dt="2021-12-19T13:04:12.038" v="1115" actId="404"/>
          <ac:spMkLst>
            <pc:docMk/>
            <pc:sldMk cId="181951176" sldId="270"/>
            <ac:spMk id="3" creationId="{B49CB1C5-082E-4309-B94C-D6BBE5030F8F}"/>
          </ac:spMkLst>
        </pc:spChg>
        <pc:spChg chg="add del">
          <ac:chgData name="" userId="900fcd2f295b9448" providerId="LiveId" clId="{57C31FC1-29B0-473A-ADCC-68B8417D93D4}" dt="2021-12-17T22:21:31.085" v="557"/>
          <ac:spMkLst>
            <pc:docMk/>
            <pc:sldMk cId="181951176" sldId="270"/>
            <ac:spMk id="4" creationId="{A044727A-4520-47F8-94EE-A0A29639A1AA}"/>
          </ac:spMkLst>
        </pc:spChg>
      </pc:sldChg>
      <pc:sldChg chg="addSp delSp modSp add">
        <pc:chgData name="" userId="900fcd2f295b9448" providerId="LiveId" clId="{57C31FC1-29B0-473A-ADCC-68B8417D93D4}" dt="2021-12-19T11:16:56.341" v="577" actId="20577"/>
        <pc:sldMkLst>
          <pc:docMk/>
          <pc:sldMk cId="2970874748" sldId="271"/>
        </pc:sldMkLst>
        <pc:spChg chg="mod">
          <ac:chgData name="" userId="900fcd2f295b9448" providerId="LiveId" clId="{57C31FC1-29B0-473A-ADCC-68B8417D93D4}" dt="2021-12-19T11:16:56.341" v="577" actId="20577"/>
          <ac:spMkLst>
            <pc:docMk/>
            <pc:sldMk cId="2970874748" sldId="271"/>
            <ac:spMk id="2" creationId="{5F2D836A-6B8C-44B8-BE6E-0FDBD154081B}"/>
          </ac:spMkLst>
        </pc:spChg>
        <pc:spChg chg="del">
          <ac:chgData name="" userId="900fcd2f295b9448" providerId="LiveId" clId="{57C31FC1-29B0-473A-ADCC-68B8417D93D4}" dt="2021-12-19T11:03:47.113" v="573" actId="478"/>
          <ac:spMkLst>
            <pc:docMk/>
            <pc:sldMk cId="2970874748" sldId="271"/>
            <ac:spMk id="3" creationId="{9B74ADB2-5D5F-4197-8BF2-A11732A07B67}"/>
          </ac:spMkLst>
        </pc:spChg>
        <pc:picChg chg="add mod">
          <ac:chgData name="" userId="900fcd2f295b9448" providerId="LiveId" clId="{57C31FC1-29B0-473A-ADCC-68B8417D93D4}" dt="2021-12-19T11:03:52.721" v="575" actId="1076"/>
          <ac:picMkLst>
            <pc:docMk/>
            <pc:sldMk cId="2970874748" sldId="271"/>
            <ac:picMk id="7170" creationId="{DB99ED51-E667-48EF-A48B-7AEEFC96B1DF}"/>
          </ac:picMkLst>
        </pc:picChg>
      </pc:sldChg>
      <pc:sldChg chg="add">
        <pc:chgData name="" userId="900fcd2f295b9448" providerId="LiveId" clId="{57C31FC1-29B0-473A-ADCC-68B8417D93D4}" dt="2021-12-19T12:45:07.990" v="908"/>
        <pc:sldMkLst>
          <pc:docMk/>
          <pc:sldMk cId="1661915141" sldId="272"/>
        </pc:sldMkLst>
      </pc:sldChg>
      <pc:sldChg chg="modSp add">
        <pc:chgData name="" userId="900fcd2f295b9448" providerId="LiveId" clId="{57C31FC1-29B0-473A-ADCC-68B8417D93D4}" dt="2021-12-22T08:17:30.300" v="1316" actId="20577"/>
        <pc:sldMkLst>
          <pc:docMk/>
          <pc:sldMk cId="3391384702" sldId="273"/>
        </pc:sldMkLst>
        <pc:spChg chg="mod">
          <ac:chgData name="" userId="900fcd2f295b9448" providerId="LiveId" clId="{57C31FC1-29B0-473A-ADCC-68B8417D93D4}" dt="2021-12-22T08:17:30.300" v="1316" actId="20577"/>
          <ac:spMkLst>
            <pc:docMk/>
            <pc:sldMk cId="3391384702" sldId="273"/>
            <ac:spMk id="2" creationId="{5A851A34-4124-47D3-8058-2D8358A6C40B}"/>
          </ac:spMkLst>
        </pc:spChg>
        <pc:spChg chg="mod">
          <ac:chgData name="" userId="900fcd2f295b9448" providerId="LiveId" clId="{57C31FC1-29B0-473A-ADCC-68B8417D93D4}" dt="2021-12-22T08:16:47.483" v="1302" actId="20577"/>
          <ac:spMkLst>
            <pc:docMk/>
            <pc:sldMk cId="3391384702" sldId="273"/>
            <ac:spMk id="3" creationId="{E48D3B6C-43E4-41BD-8027-073489318B01}"/>
          </ac:spMkLst>
        </pc:spChg>
      </pc:sldChg>
    </pc:docChg>
  </pc:docChgLst>
  <pc:docChgLst>
    <pc:chgData name="Vladislav Antonyuk" userId="900fcd2f295b9448" providerId="Windows Live" clId="Web-{586D1C95-82C2-44B0-BF49-43FBB681D13A}"/>
    <pc:docChg chg="addSld delSld modSld">
      <pc:chgData name="Vladislav Antonyuk" userId="900fcd2f295b9448" providerId="Windows Live" clId="Web-{586D1C95-82C2-44B0-BF49-43FBB681D13A}" dt="2022-09-25T14:27:16.028" v="35"/>
      <pc:docMkLst>
        <pc:docMk/>
      </pc:docMkLst>
      <pc:sldChg chg="del">
        <pc:chgData name="Vladislav Antonyuk" userId="900fcd2f295b9448" providerId="Windows Live" clId="Web-{586D1C95-82C2-44B0-BF49-43FBB681D13A}" dt="2022-09-25T14:22:19.273" v="27"/>
        <pc:sldMkLst>
          <pc:docMk/>
          <pc:sldMk cId="3940858295" sldId="258"/>
        </pc:sldMkLst>
      </pc:sldChg>
      <pc:sldChg chg="delSp modSp">
        <pc:chgData name="Vladislav Antonyuk" userId="900fcd2f295b9448" providerId="Windows Live" clId="Web-{586D1C95-82C2-44B0-BF49-43FBB681D13A}" dt="2022-09-25T14:22:50.823" v="34" actId="14100"/>
        <pc:sldMkLst>
          <pc:docMk/>
          <pc:sldMk cId="2716362934" sldId="274"/>
        </pc:sldMkLst>
        <pc:graphicFrameChg chg="del">
          <ac:chgData name="Vladislav Antonyuk" userId="900fcd2f295b9448" providerId="Windows Live" clId="Web-{586D1C95-82C2-44B0-BF49-43FBB681D13A}" dt="2022-09-25T14:03:00.741" v="0"/>
          <ac:graphicFrameMkLst>
            <pc:docMk/>
            <pc:sldMk cId="2716362934" sldId="274"/>
            <ac:graphicFrameMk id="2" creationId="{3F90930C-2838-DFD4-F4C3-6EAB437F33A0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2"/>
          <ac:graphicFrameMkLst>
            <pc:docMk/>
            <pc:sldMk cId="2716362934" sldId="274"/>
            <ac:graphicFrameMk id="3" creationId="{9237D288-36D8-DA1B-7824-6E330B4BBFDC}"/>
          </ac:graphicFrameMkLst>
        </pc:graphicFrameChg>
        <pc:graphicFrameChg chg="del">
          <ac:chgData name="Vladislav Antonyuk" userId="900fcd2f295b9448" providerId="Windows Live" clId="Web-{586D1C95-82C2-44B0-BF49-43FBB681D13A}" dt="2022-09-25T14:03:32.230" v="1"/>
          <ac:graphicFrameMkLst>
            <pc:docMk/>
            <pc:sldMk cId="2716362934" sldId="274"/>
            <ac:graphicFrameMk id="5" creationId="{53D01766-1901-DE35-CD35-B6DF6A4801AF}"/>
          </ac:graphicFrameMkLst>
        </pc:graphicFrameChg>
        <pc:graphicFrameChg chg="del">
          <ac:chgData name="Vladislav Antonyuk" userId="900fcd2f295b9448" providerId="Windows Live" clId="Web-{586D1C95-82C2-44B0-BF49-43FBB681D13A}" dt="2022-09-25T14:04:27.341" v="7"/>
          <ac:graphicFrameMkLst>
            <pc:docMk/>
            <pc:sldMk cId="2716362934" sldId="274"/>
            <ac:graphicFrameMk id="6" creationId="{56F87D12-AE07-007B-B779-BC60CDE7B5B6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4:21.231" v="5"/>
          <ac:graphicFrameMkLst>
            <pc:docMk/>
            <pc:sldMk cId="2716362934" sldId="274"/>
            <ac:graphicFrameMk id="7" creationId="{9B68947A-8FD0-E95E-866A-8206A017799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5:48.784" v="11"/>
          <ac:graphicFrameMkLst>
            <pc:docMk/>
            <pc:sldMk cId="2716362934" sldId="274"/>
            <ac:graphicFrameMk id="8" creationId="{25E4DBD6-9438-C3B9-4A2C-C674CF5D0FE8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06:46.710" v="13"/>
          <ac:graphicFrameMkLst>
            <pc:docMk/>
            <pc:sldMk cId="2716362934" sldId="274"/>
            <ac:graphicFrameMk id="9" creationId="{5FC91176-A6AD-8712-30CE-5D6B54226634}"/>
          </ac:graphicFrameMkLst>
        </pc:graphicFrameChg>
        <pc:graphicFrameChg chg="del">
          <ac:chgData name="Vladislav Antonyuk" userId="900fcd2f295b9448" providerId="Windows Live" clId="Web-{586D1C95-82C2-44B0-BF49-43FBB681D13A}" dt="2022-09-25T14:09:17.220" v="14"/>
          <ac:graphicFrameMkLst>
            <pc:docMk/>
            <pc:sldMk cId="2716362934" sldId="274"/>
            <ac:graphicFrameMk id="10" creationId="{53538FB3-D5FD-1899-3E23-709DC25C620E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4:20.397" v="21"/>
          <ac:graphicFrameMkLst>
            <pc:docMk/>
            <pc:sldMk cId="2716362934" sldId="274"/>
            <ac:graphicFrameMk id="11" creationId="{8F78D301-AD65-D4D7-1405-4EC76FF48C57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22:22.977" v="28"/>
          <ac:graphicFrameMkLst>
            <pc:docMk/>
            <pc:sldMk cId="2716362934" sldId="274"/>
            <ac:graphicFrameMk id="12" creationId="{117BC69E-144F-1E8E-0A5A-E32FF7B7CC5F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1:23.979" v="19"/>
          <ac:graphicFrameMkLst>
            <pc:docMk/>
            <pc:sldMk cId="2716362934" sldId="274"/>
            <ac:graphicFrameMk id="13" creationId="{6C7823C2-5DBA-AAA1-CECB-6DFC3D9C0DFC}"/>
          </ac:graphicFrameMkLst>
        </pc:graphicFrameChg>
        <pc:graphicFrameChg chg="del mod">
          <ac:chgData name="Vladislav Antonyuk" userId="900fcd2f295b9448" providerId="Windows Live" clId="Web-{586D1C95-82C2-44B0-BF49-43FBB681D13A}" dt="2022-09-25T14:15:51.122" v="24"/>
          <ac:graphicFrameMkLst>
            <pc:docMk/>
            <pc:sldMk cId="2716362934" sldId="274"/>
            <ac:graphicFrameMk id="14" creationId="{0077EA2D-518A-7288-BEB0-0353B74985B2}"/>
          </ac:graphicFrameMkLst>
        </pc:graphicFrameChg>
        <pc:graphicFrameChg chg="mod">
          <ac:chgData name="Vladislav Antonyuk" userId="900fcd2f295b9448" providerId="Windows Live" clId="Web-{586D1C95-82C2-44B0-BF49-43FBB681D13A}" dt="2022-09-25T14:22:50.823" v="34" actId="14100"/>
          <ac:graphicFrameMkLst>
            <pc:docMk/>
            <pc:sldMk cId="2716362934" sldId="274"/>
            <ac:graphicFrameMk id="15" creationId="{AD89FA92-7065-EEA1-E81B-C593FB9A23C2}"/>
          </ac:graphicFrameMkLst>
        </pc:graphicFrameChg>
      </pc:sldChg>
      <pc:sldChg chg="add del replId">
        <pc:chgData name="Vladislav Antonyuk" userId="900fcd2f295b9448" providerId="Windows Live" clId="Web-{586D1C95-82C2-44B0-BF49-43FBB681D13A}" dt="2022-09-25T14:27:16.028" v="35"/>
        <pc:sldMkLst>
          <pc:docMk/>
          <pc:sldMk cId="406032619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C1B-AA40-450A-A9ED-869906CE4BAA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0FFD-BFB9-46F8-82FE-AEB26B7DA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Hello everybody! My name is Vladislav. I am a Software developer. Despite I mostly work on ASP.NET projects, I also enjoy developing cross-platform applications. Today we will talk about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1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demo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7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є кращою версією інтерфейсів </a:t>
            </a:r>
            <a:r>
              <a:rPr lang="en-US" dirty="0" err="1"/>
              <a:t>IDistributedCache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 err="1"/>
              <a:t>IMemoryCache</a:t>
            </a:r>
            <a:r>
              <a:rPr lang="en-US" dirty="0"/>
              <a:t>, </a:t>
            </a:r>
            <a:r>
              <a:rPr lang="uk-UA" dirty="0"/>
              <a:t>що робить додавання коду кешу простішим.</a:t>
            </a:r>
          </a:p>
          <a:p>
            <a:r>
              <a:rPr lang="uk-UA" dirty="0"/>
              <a:t>Якщо ви використовували </a:t>
            </a:r>
            <a:r>
              <a:rPr lang="en-US" dirty="0" err="1"/>
              <a:t>IDistributedCache</a:t>
            </a:r>
            <a:r>
              <a:rPr lang="en-US" dirty="0"/>
              <a:t>, </a:t>
            </a:r>
            <a:r>
              <a:rPr lang="uk-UA" dirty="0"/>
              <a:t>ви знаєте, що перед установкою значення в кеші ви повинні </a:t>
            </a:r>
            <a:r>
              <a:rPr lang="uk-UA" dirty="0" err="1"/>
              <a:t>десеріалізувати</a:t>
            </a:r>
            <a:r>
              <a:rPr lang="uk-UA" dirty="0"/>
              <a:t> об’єкт до байтів </a:t>
            </a:r>
            <a:r>
              <a:rPr lang="en-US" dirty="0"/>
              <a:t>JSON — </a:t>
            </a:r>
            <a:r>
              <a:rPr lang="uk-UA" dirty="0"/>
              <a:t>те саме для отримання значення з кешу. Крім того, коли багато потоків одночасно потрапляють у кеш, можуть виникнути проблеми з промахами кешу.</a:t>
            </a:r>
          </a:p>
          <a:p>
            <a:r>
              <a:rPr lang="uk-UA" dirty="0"/>
              <a:t>Новий </a:t>
            </a:r>
            <a:r>
              <a:rPr lang="en-US" dirty="0" err="1"/>
              <a:t>HybridCache</a:t>
            </a:r>
            <a:r>
              <a:rPr lang="en-US" dirty="0"/>
              <a:t> </a:t>
            </a:r>
            <a:r>
              <a:rPr lang="uk-UA" dirty="0"/>
              <a:t>виконує всю необхідну роботу за вас. Він також реалізує «захист від тиснення», для запобігання перевантаженню ресурсів декількома процесами, потоками під час одночасного доступу до спільних даних або ресурсів.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1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Подорож - це не просто досягнення пункту призначення; це досвід, пізнання та спогади, які ви створюєте по дорозі. З додатком </a:t>
            </a:r>
            <a:r>
              <a:rPr lang="en-US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World Explorer </a:t>
            </a:r>
            <a:r>
              <a:rPr lang="uk-UA" b="1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ви можете додати персонального гіда у свою кишеню простим натисканням кнопки. Використовуйте потужність штучного інтелекту, щоб відкрити секрети будь-якого місця у всьому світі.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91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1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Просторові дані представляють фізичне розташування та форму об’єктів. Багато баз даних підтримують цей тип даних, тому їх можна індексувати та запитувати разом з іншими даними. Звичайні сценарії включають запит об’єктів на заданій відстані від місця або вибір об’єкта, границя якого містить задане розташування. </a:t>
            </a:r>
            <a:r>
              <a:rPr lang="en-US" dirty="0"/>
              <a:t>EF Core </a:t>
            </a:r>
            <a:r>
              <a:rPr lang="uk-UA" dirty="0"/>
              <a:t>підтримує зіставлення з типами просторових даних за допомогою просторової бібліотеки </a:t>
            </a:r>
            <a:r>
              <a:rPr lang="en-US" dirty="0" err="1"/>
              <a:t>NetTopologySuite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78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/>
              <a:t>Який</a:t>
            </a:r>
            <a:r>
              <a:rPr lang="ru-RU" b="1" dirty="0"/>
              <a:t> </a:t>
            </a:r>
            <a:r>
              <a:rPr lang="ru-RU" b="1" dirty="0" err="1"/>
              <a:t>варіант</a:t>
            </a:r>
            <a:r>
              <a:rPr lang="ru-RU" b="1" dirty="0"/>
              <a:t> </a:t>
            </a:r>
            <a:r>
              <a:rPr lang="ru-RU" b="1" dirty="0" err="1"/>
              <a:t>краще</a:t>
            </a:r>
            <a:r>
              <a:rPr lang="ru-RU" b="1" dirty="0"/>
              <a:t>?</a:t>
            </a:r>
            <a:br>
              <a:rPr lang="ru-RU" dirty="0"/>
            </a:br>
            <a:r>
              <a:rPr lang="ru-RU" dirty="0"/>
              <a:t>Не </a:t>
            </a:r>
            <a:r>
              <a:rPr lang="ru-RU" dirty="0" err="1"/>
              <a:t>можна</a:t>
            </a:r>
            <a:r>
              <a:rPr lang="ru-RU" dirty="0"/>
              <a:t> однозначно </a:t>
            </a:r>
            <a:r>
              <a:rPr lang="ru-RU" dirty="0" err="1"/>
              <a:t>сказати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(</a:t>
            </a:r>
            <a:r>
              <a:rPr lang="ru-RU" dirty="0" err="1"/>
              <a:t>модульні</a:t>
            </a:r>
            <a:r>
              <a:rPr lang="ru-RU" dirty="0"/>
              <a:t>) </a:t>
            </a:r>
            <a:r>
              <a:rPr lang="ru-RU" dirty="0" err="1"/>
              <a:t>моноліти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мікросервіси</a:t>
            </a:r>
            <a:r>
              <a:rPr lang="ru-RU" dirty="0"/>
              <a:t> </a:t>
            </a:r>
            <a:r>
              <a:rPr lang="ru-RU" dirty="0" err="1"/>
              <a:t>кращі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ухвалювати</a:t>
            </a:r>
            <a:r>
              <a:rPr lang="ru-RU" dirty="0"/>
              <a:t>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контексту.</a:t>
            </a:r>
            <a:endParaRPr lang="en-US" dirty="0"/>
          </a:p>
          <a:p>
            <a:endParaRPr lang="en-US" b="1" dirty="0"/>
          </a:p>
          <a:p>
            <a:r>
              <a:rPr lang="uk-UA" b="1" dirty="0"/>
              <a:t>Немає універсальних рішень</a:t>
            </a:r>
            <a:br>
              <a:rPr lang="uk-UA" dirty="0"/>
            </a:br>
            <a:r>
              <a:rPr lang="uk-UA" dirty="0"/>
              <a:t>Використовуйте </a:t>
            </a:r>
            <a:r>
              <a:rPr lang="uk-UA" dirty="0" err="1"/>
              <a:t>мікросервіси</a:t>
            </a:r>
            <a:r>
              <a:rPr lang="uk-UA" dirty="0"/>
              <a:t>, коли вони дійсно потрібні.</a:t>
            </a:r>
            <a:r>
              <a:rPr lang="en-US" dirty="0"/>
              <a:t> </a:t>
            </a:r>
            <a:r>
              <a:rPr lang="uk-UA" dirty="0" err="1"/>
              <a:t>Мікросервіси</a:t>
            </a:r>
            <a:r>
              <a:rPr lang="uk-UA" dirty="0"/>
              <a:t> дають вам гнучкість, але за це потрібно платити.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4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Segoe UI" panose="020B0502040204020203" pitchFamily="34" charset="0"/>
              </a:rPr>
              <a:t>Система, побудована як мікросервісна з самого початку, зазвичай має гірші результати: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4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Чи можемо ми поєднати все це?</a:t>
            </a:r>
            <a:br>
              <a:rPr lang="uk-UA" dirty="0"/>
            </a:br>
            <a:r>
              <a:rPr lang="uk-UA" dirty="0"/>
              <a:t>Отримайте найкраще з обох світів: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моноліту</a:t>
            </a:r>
          </a:p>
          <a:p>
            <a:pPr>
              <a:buFont typeface="Arial" panose="020B0604020202020204" pitchFamily="34" charset="0"/>
              <a:buNone/>
            </a:pPr>
            <a:r>
              <a:rPr lang="uk-UA" dirty="0"/>
              <a:t>архітектура </a:t>
            </a:r>
            <a:r>
              <a:rPr lang="uk-UA" dirty="0" err="1"/>
              <a:t>мікросервісів</a:t>
            </a:r>
            <a:endParaRPr lang="uk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16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0FFD-BFB9-46F8-82FE-AEB26B7DA5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3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6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CA6F-3360-48F7-A59B-155C9A7FB61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520-EE1A-4513-9D5E-2E7B383A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2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ai/get-started/dotnet-ai-overview" TargetMode="External"/><Relationship Id="rId3" Type="http://schemas.openxmlformats.org/officeDocument/2006/relationships/hyperlink" Target="https://www.courses.milanjovanovic.tech/a/aff_l825rpg0/external?affcode=1486372_ffmooc4t" TargetMode="External"/><Relationship Id="rId7" Type="http://schemas.openxmlformats.org/officeDocument/2006/relationships/hyperlink" Target="https://learn.microsoft.com/en-us/dotnet/maui/" TargetMode="External"/><Relationship Id="rId2" Type="http://schemas.openxmlformats.org/officeDocument/2006/relationships/hyperlink" Target="https://world-explorer.azurewebsites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ef/core/modeling/spatial" TargetMode="External"/><Relationship Id="rId11" Type="http://schemas.microsoft.com/office/2007/relationships/hdphoto" Target="../media/hdphoto3.wdp"/><Relationship Id="rId5" Type="http://schemas.openxmlformats.org/officeDocument/2006/relationships/hyperlink" Target="https://learn.microsoft.com/en-us/dotnet/aspire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learn.microsoft.com/en-us/dotnet/core/whats-new/dotnet-9/overview" TargetMode="External"/><Relationship Id="rId9" Type="http://schemas.openxmlformats.org/officeDocument/2006/relationships/hyperlink" Target="https://chillicream.com/docs/strawberryshake/v1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CE34054-24DC-4BDA-8838-06E29A7B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2109" y="-11955"/>
            <a:ext cx="6882972" cy="68829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56E75-BD2D-4D2D-A835-C828A7DA7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3724472"/>
            <a:ext cx="5258438" cy="951475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 Conf 2024 – Ukraine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8F6F1D-F805-B0D2-D864-327EFF6E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662" y="4847475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Vladislav Antonyuk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Rostyslav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8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Skrypn</a:t>
            </a:r>
            <a:r>
              <a:rPr lang="en-US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uk-UA" sz="28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8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F4921-1BEB-413D-9558-7359E78E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955" l="9783" r="91033">
                        <a14:foregroundMark x1="91033" y1="58705" x2="91033" y2="58705"/>
                        <a14:backgroundMark x1="24728" y1="58036" x2="24728" y2="58036"/>
                        <a14:backgroundMark x1="27989" y1="51339" x2="27989" y2="51339"/>
                        <a14:backgroundMark x1="58152" y1="43750" x2="58152" y2="43750"/>
                        <a14:backgroundMark x1="44837" y1="52455" x2="44837" y2="5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48" b="9988"/>
          <a:stretch/>
        </p:blipFill>
        <p:spPr bwMode="auto">
          <a:xfrm>
            <a:off x="6362700" y="479216"/>
            <a:ext cx="4764330" cy="2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1C9968-3753-492F-AB3A-12F80FDA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1413" y1="49330" x2="61413" y2="49330"/>
                        <a14:backgroundMark x1="54891" y1="51116" x2="54891" y2="51116"/>
                        <a14:backgroundMark x1="32880" y1="63616" x2="32880" y2="63616"/>
                        <a14:backgroundMark x1="38043" y1="64063" x2="38043" y2="64063"/>
                        <a14:backgroundMark x1="49728" y1="52679" x2="49728" y2="52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8" t="33702" r="15005" b="20534"/>
          <a:stretch/>
        </p:blipFill>
        <p:spPr bwMode="auto">
          <a:xfrm rot="18826405">
            <a:off x="3125371" y="2872409"/>
            <a:ext cx="1120719" cy="803394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8B424-73E7-4F07-8BFA-D6088139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3685730" y="651562"/>
            <a:ext cx="3476730" cy="63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модуль?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представляють згуртовані набори функціональності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Кожен модуль можна розглядати як окремий додаток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бути автономними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9C86B-98D5-48E8-A2FD-2F389430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Why should you build a (modular) monolith first?">
            <a:extLst>
              <a:ext uri="{FF2B5EF4-FFF2-40B4-BE49-F238E27FC236}">
                <a16:creationId xmlns:a16="http://schemas.microsoft.com/office/drawing/2014/main" id="{C277CB63-483C-4C54-8421-5640F660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13"/>
            <a:ext cx="121920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D70EF-6B18-4C0F-BC31-AA936489C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модульного моноліту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Слабке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Покращена продуктивність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Легший перехід до мікросервісів</a:t>
            </a:r>
          </a:p>
          <a:p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1F2DA-FB64-47D7-B61D-2A78B9E2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Щоб досягти модульної архітектури, модулі повинні: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бути незалежними та змінними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забезпечувати необхідну функціональність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мати чітко визначений інтерфейс для інших модулів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3B71B-8467-4AB0-BD48-C2A2343E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Обмеження модулів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дотримуватись таких обмежень: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Логічна ізоляція між модулями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Модулі повинні спілкуватися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Виклики методів: швидкі, в пам’яті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Обмін повідомленнями: для більш слабкого зв’язування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Дані модулів повинні бути ізольовані в базі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strike="sngStrike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таблиці</a:t>
            </a:r>
            <a:endParaRPr lang="en-US" strike="sngStrike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схеми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Окремі бази даних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Різні бази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46182-C773-49AC-8C38-420C82D303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3488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робити, якщо потрібні дані іншого модуля?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прямі виклики через публічний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Використовуйте обмін повідомленнями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Виконуйте копіювання даних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631F3-525B-4B5D-8F1A-CC657358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https://devblogs.microsoft.com/dotnet/announcing-dotnet-9/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824B-9117-4CB3-9BCA-D720729A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607485"/>
            <a:ext cx="7743825" cy="370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38082-7B86-4A71-8372-D41173A5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7DE7-0B80-4549-B086-3408E87C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5" y="2560320"/>
            <a:ext cx="7877489" cy="4297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8CC916-67CB-484C-A661-583DBC89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https://devblogs.microsoft.com/dotnet/performance-improvements-in-net-9/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41D2-B983-4AC2-8CD6-05D7AA13F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2B9B-4E81-470D-8CBD-8A145A07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1" y="2444315"/>
            <a:ext cx="9780318" cy="4297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9398E6-A88B-44ED-BDB4-D57133D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Покращення продуктивності в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CC318-3EB3-405C-9348-AD9A6BFA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ybridCache Diagram">
            <a:extLst>
              <a:ext uri="{FF2B5EF4-FFF2-40B4-BE49-F238E27FC236}">
                <a16:creationId xmlns:a16="http://schemas.microsoft.com/office/drawing/2014/main" id="{AF31BBB2-DC47-461D-9813-30887112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34" y="2461220"/>
            <a:ext cx="7425731" cy="42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1AAAA-DC1E-4D5C-9CAB-FCB006A15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D0C1-504F-44BB-BA35-EFFF24B2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886"/>
            <a:ext cx="783352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uncovering the World with Every 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0654-0556-488A-9436-AA445B00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2" y="1805961"/>
            <a:ext cx="5192937" cy="4351338"/>
          </a:xfrm>
        </p:spPr>
        <p:txBody>
          <a:bodyPr anchor="ctr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Exploration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Place Descriptions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Nearby Recommendations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9B0B15-8B5A-404F-8364-AACE2071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23" y="1445341"/>
            <a:ext cx="5412659" cy="541265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015C-8ED5-4A7C-8E67-90B44716C9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4" y="823056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HybridCache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C077-E2FD-4F3A-B76A-7FF2C0BDD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5"/>
          <a:stretch/>
        </p:blipFill>
        <p:spPr>
          <a:xfrm>
            <a:off x="2501975" y="2431837"/>
            <a:ext cx="7188049" cy="429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07237-EBD0-42FE-B9A7-94D80E9AD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Нові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LINQ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методи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3FF8-A933-4759-92CE-9A1DB172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2"/>
          <a:stretch/>
        </p:blipFill>
        <p:spPr>
          <a:xfrm>
            <a:off x="1851015" y="2408831"/>
            <a:ext cx="8489970" cy="429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432BC-16B5-4A26-BFF2-4D9EAA58C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Params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FCEA-D827-49B5-8AC1-DC0F8367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5517" l="1000" r="98200">
                        <a14:foregroundMark x1="50600" y1="41034" x2="50600" y2="41034"/>
                        <a14:foregroundMark x1="57800" y1="16552" x2="57800" y2="16552"/>
                        <a14:foregroundMark x1="66200" y1="22759" x2="66200" y2="22759"/>
                        <a14:foregroundMark x1="63000" y1="4483" x2="63000" y2="4483"/>
                        <a14:foregroundMark x1="7200" y1="31034" x2="7200" y2="31034"/>
                        <a14:foregroundMark x1="1000" y1="35172" x2="1000" y2="35172"/>
                        <a14:foregroundMark x1="82000" y1="68966" x2="82000" y2="68966"/>
                        <a14:foregroundMark x1="93600" y1="65517" x2="93600" y2="65517"/>
                        <a14:foregroundMark x1="53000" y1="90000" x2="53000" y2="90000"/>
                        <a14:foregroundMark x1="44000" y1="93793" x2="44000" y2="93793"/>
                        <a14:foregroundMark x1="71800" y1="87586" x2="71800" y2="87586"/>
                        <a14:foregroundMark x1="89600" y1="89655" x2="89600" y2="89655"/>
                        <a14:foregroundMark x1="98200" y1="91034" x2="98200" y2="91034"/>
                        <a14:foregroundMark x1="41800" y1="73103" x2="41800" y2="73103"/>
                        <a14:foregroundMark x1="41800" y1="70345" x2="41800" y2="70345"/>
                        <a14:foregroundMark x1="43200" y1="68966" x2="43200" y2="68966"/>
                        <a14:foregroundMark x1="54400" y1="70000" x2="54400" y2="70000"/>
                        <a14:foregroundMark x1="32200" y1="80690" x2="32200" y2="80690"/>
                        <a14:foregroundMark x1="68200" y1="92069" x2="68200" y2="92069"/>
                        <a14:foregroundMark x1="80800" y1="90690" x2="80800" y2="90690"/>
                        <a14:foregroundMark x1="83800" y1="95517" x2="83800" y2="95517"/>
                        <a14:backgroundMark x1="41800" y1="48621" x2="41800" y2="48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104" y="2432858"/>
            <a:ext cx="7409792" cy="429768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0E7524A-CF2D-43B7-9A8B-9330089C7075}"/>
              </a:ext>
            </a:extLst>
          </p:cNvPr>
          <p:cNvSpPr/>
          <p:nvPr/>
        </p:nvSpPr>
        <p:spPr>
          <a:xfrm flipH="1">
            <a:off x="3205423" y="3326005"/>
            <a:ext cx="2582428" cy="2341266"/>
          </a:xfrm>
          <a:prstGeom prst="arc">
            <a:avLst>
              <a:gd name="adj1" fmla="val 142089"/>
              <a:gd name="adj2" fmla="val 552890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722D5-1B1F-47C2-93C4-0D0E759135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новий клас 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C127C-99BA-40F7-B074-4DA734FB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8"/>
          <a:stretch/>
        </p:blipFill>
        <p:spPr>
          <a:xfrm>
            <a:off x="2415806" y="2993152"/>
            <a:ext cx="7360388" cy="305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E9E-BCD9-4298-8423-26287938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Огляд новинок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D43C-C69E-4683-ABDB-09139FE6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13 Partial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086E2-A196-4D04-9AFB-E9938369F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1BB2A-7E60-404D-B71E-20ADC823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806" y="2993152"/>
            <a:ext cx="7360920" cy="25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7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C99-3806-4351-A2AA-0392EF3A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690688"/>
            <a:ext cx="8515350" cy="422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33D0-9B72-497E-B4B3-382438F34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19AE-EAF7-4FBE-9950-86C4C38F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Представлення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ASPIRE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DF666-3F66-4C64-9B86-BCBA8DB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06" y="1632349"/>
            <a:ext cx="9642387" cy="36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44A26-2BCA-40B0-B63B-F75F59BEA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DE92-3924-45C3-8126-4A8D433E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 Core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Data</a:t>
            </a:r>
          </a:p>
        </p:txBody>
      </p:sp>
      <p:pic>
        <p:nvPicPr>
          <p:cNvPr id="2054" name="Picture 6" descr="Top 3 Local SEO Trends of 2024 | Front Porch Solutions">
            <a:extLst>
              <a:ext uri="{FF2B5EF4-FFF2-40B4-BE49-F238E27FC236}">
                <a16:creationId xmlns:a16="http://schemas.microsoft.com/office/drawing/2014/main" id="{CB0512B2-394B-4F04-AC6D-BBE903F5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5" y="1485326"/>
            <a:ext cx="8496570" cy="4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B0CA1-85AC-4B0C-8E52-4D46D6C87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1043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B577B0-472E-4DE3-87D2-865B87FDE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76287"/>
              </p:ext>
            </p:extLst>
          </p:nvPr>
        </p:nvGraphicFramePr>
        <p:xfrm>
          <a:off x="838202" y="2375143"/>
          <a:ext cx="10515597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214287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96982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6665881"/>
                    </a:ext>
                  </a:extLst>
                </a:gridCol>
              </a:tblGrid>
              <a:tr h="288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MAUI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Uno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Avalonia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236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0BFFBA-267E-488F-A8EC-E2DC4B16D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1028" name="Picture 4" descr="GitHub - AvaloniaUI/Avalonia: A cross platform XAML framework for .NET">
            <a:extLst>
              <a:ext uri="{FF2B5EF4-FFF2-40B4-BE49-F238E27FC236}">
                <a16:creationId xmlns:a16="http://schemas.microsoft.com/office/drawing/2014/main" id="{23ADA49C-E849-41DF-AABA-D7ADFBBCC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4472" r="6515" b="15803"/>
          <a:stretch/>
        </p:blipFill>
        <p:spPr bwMode="auto">
          <a:xfrm>
            <a:off x="1409700" y="1710779"/>
            <a:ext cx="9372600" cy="48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oogle Material Design | Figma">
            <a:extLst>
              <a:ext uri="{FF2B5EF4-FFF2-40B4-BE49-F238E27FC236}">
                <a16:creationId xmlns:a16="http://schemas.microsoft.com/office/drawing/2014/main" id="{890A02C2-6C64-49EA-BED6-6F48CE86A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444" r="1266" b="1783"/>
          <a:stretch/>
        </p:blipFill>
        <p:spPr bwMode="auto">
          <a:xfrm>
            <a:off x="1409700" y="1632349"/>
            <a:ext cx="9372600" cy="50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408851-0131-42A5-86FB-CF449C4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10432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8374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663892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uk-UA" sz="40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Що таке архітектура програмного забезпечення?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 щодо загальної структури та поведінки системи</a:t>
            </a: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рішення, які дорого змінювати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E9FB9B-B7D0-48D9-B725-9CC5B5960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30926"/>
              </p:ext>
            </p:extLst>
          </p:nvPr>
        </p:nvGraphicFramePr>
        <p:xfrm>
          <a:off x="2173797" y="3140075"/>
          <a:ext cx="65571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uk-UA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Моноліти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0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Мікросервіси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Один блок для розгортання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Багато блоків для розгортання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виклики методів для комунікації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Використовують мережеві виклики для комунікації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Масштабуються, але менш ефективно використовують ресурси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Горизонтально і вертикально масштабовані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негайну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Забезпечують поступову </a:t>
                      </a:r>
                      <a:r>
                        <a:rPr lang="uk-UA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консистентність</a:t>
                      </a:r>
                      <a:endParaRPr lang="uk-UA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AF8030-CF0A-4026-A2A3-EA4FB7444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/>
          <a:stretch/>
        </p:blipFill>
        <p:spPr>
          <a:xfrm>
            <a:off x="8730942" y="3406453"/>
            <a:ext cx="3461057" cy="285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254E2-78F2-436C-AFC5-2F152227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47"/>
          <a:stretch/>
        </p:blipFill>
        <p:spPr>
          <a:xfrm>
            <a:off x="0" y="3429000"/>
            <a:ext cx="2173797" cy="2844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B8615-F8F1-48DF-854E-E12BEBC4B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04052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77EF-3596-4972-87AF-2D5B4F17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 MAUI 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Platform – .NET MAUI Embedding</a:t>
            </a: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 UI – </a:t>
            </a:r>
            <a:r>
              <a:rPr lang="en-US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AvaloniaMauiHybrid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Border | Avalonia Docs">
            <a:extLst>
              <a:ext uri="{FF2B5EF4-FFF2-40B4-BE49-F238E27FC236}">
                <a16:creationId xmlns:a16="http://schemas.microsoft.com/office/drawing/2014/main" id="{8CA75E32-F9B8-4085-A695-0ED38043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03" y="3790949"/>
            <a:ext cx="284529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o Platform How it Works">
            <a:extLst>
              <a:ext uri="{FF2B5EF4-FFF2-40B4-BE49-F238E27FC236}">
                <a16:creationId xmlns:a16="http://schemas.microsoft.com/office/drawing/2014/main" id="{0918F88F-A6FD-4FA9-ACB2-6A6132BE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5" y="3790949"/>
            <a:ext cx="2725269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bs in .Net MAUI">
            <a:extLst>
              <a:ext uri="{FF2B5EF4-FFF2-40B4-BE49-F238E27FC236}">
                <a16:creationId xmlns:a16="http://schemas.microsoft.com/office/drawing/2014/main" id="{0FC65D72-D20C-4073-B25E-D23C3621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777"/>
            <a:ext cx="2725268" cy="27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CF2FD-3F2E-422E-9678-63677C43D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7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7FC-1E93-40EC-B395-B1DA350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77635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Кросплатформні фреймворки для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0A037-7033-4CF3-B91F-943D132D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" y="1762125"/>
            <a:ext cx="10751397" cy="404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4BA3C-FCDF-4F44-B12A-5DA727F435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Map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7E142-8610-454C-B648-096573F3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94461"/>
            <a:ext cx="83177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6FEEB-62B0-4658-B481-87821F18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98" y="1475626"/>
            <a:ext cx="2302619" cy="4989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C6DF7-9520-44F5-82F9-CA31BF481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Light and Dark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C684A-551D-4DEA-959A-220210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6" y="1475626"/>
            <a:ext cx="2302619" cy="498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FB967-9DC7-49FA-B4DB-47C34F0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" y="1794460"/>
            <a:ext cx="8364977" cy="458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C7829-477B-432D-B5FE-60D511FD65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1067-1DB4-4F8D-8624-88401311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World Explorer – </a:t>
            </a:r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ARView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08B6-CA4D-46CF-B372-72FB4A01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27" y="1375142"/>
            <a:ext cx="3344603" cy="538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4BDE9-DC02-4FCA-A5B8-D75748A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70" y="1375142"/>
            <a:ext cx="3295331" cy="5382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4CDC2-0EF3-4F16-810F-2E0E94153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та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24616-6405-4E22-88D9-33D8FD7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690688"/>
            <a:ext cx="9324975" cy="486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8FD0B-BBD6-48BC-8576-06D7B603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FDA-AD68-45C9-A914-FD99EAFC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Штучний інтелект </a:t>
            </a:r>
            <a:r>
              <a:rPr lang="ru-RU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 .NET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F46DF-E762-44CD-B1A0-0D64A9A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90688"/>
            <a:ext cx="8001000" cy="4375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1A1F6-5EBD-4BDF-8640-EB797EF232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5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037-E60F-44FA-AF50-CC0C44E9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 .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64B2A0-D97A-4EFE-9E25-0E2237E1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89" y="1942612"/>
            <a:ext cx="3162741" cy="3534268"/>
          </a:xfrm>
          <a:prstGeom prst="rect">
            <a:avLst/>
          </a:prstGeom>
        </p:spPr>
      </p:pic>
      <p:pic>
        <p:nvPicPr>
          <p:cNvPr id="4" name="Picture 2" descr="GraphQL Logo [ Download - Logo - icon ] png svg">
            <a:extLst>
              <a:ext uri="{FF2B5EF4-FFF2-40B4-BE49-F238E27FC236}">
                <a16:creationId xmlns:a16="http://schemas.microsoft.com/office/drawing/2014/main" id="{A1FC5D1A-F5D8-46FE-B111-B0A4C77F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72" y="1690688"/>
            <a:ext cx="3787391" cy="37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2B31-297F-4014-A79D-7373A5923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0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9DFD-1FC3-481F-A5F1-03F30E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/>
          <a:lstStyle/>
          <a:p>
            <a:r>
              <a:rPr lang="en-US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GraphQL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REST API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D66AB4-90E6-444D-BDBA-F58C3D00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32671"/>
              </p:ext>
            </p:extLst>
          </p:nvPr>
        </p:nvGraphicFramePr>
        <p:xfrm>
          <a:off x="419790" y="1358348"/>
          <a:ext cx="6557146" cy="545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573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3278573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60416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GraphQL</a:t>
                      </a:r>
                      <a:endParaRPr lang="uk-UA" sz="2000" b="1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1151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Кожен ендпоінт відповідає за певний ресурс. Використовує 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HTTP 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методи (</a:t>
                      </a: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GET, POST, PUT, DELETE).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Один ендпоінт для всіх запитів, клієнт формує запит під свої потреби.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93969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різних даних потрібно кілька запитів до різних ендпоінтів.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Кілька запитів об’єднуються в один, дані вибираються вибірково.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6700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Повертає фіксований набір даних, навіть якщо потрібна лише частина.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Клієнт запитує лише ті поля, які потрібні, без зайвих даних.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9839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всі дані ендпоінта, навіть якщо клієнту потрібно лише кілька полів.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Передає тільки запитані поля, що зменшує обсяг даних.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68381"/>
                  </a:ext>
                </a:extLst>
              </a:tr>
              <a:tr h="885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Немає жорсткої типізації, зміни на сервері можуть вплинути на клієнтів.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Чітко визначена схема з перевіркою запитів та відповідей.</a:t>
                      </a:r>
                      <a:endParaRPr lang="uk-UA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9747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5FD59EB-580A-4F15-86A8-99EEAD233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368F91CD-EA35-4BCC-9693-0980A87F1F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239" y="1356541"/>
            <a:ext cx="4193971" cy="54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16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987EC446-311A-4B6A-A763-F073DE7C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6102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80DB3-2994-4504-9C63-DD2A76DED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4227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мікросервісів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Масштабованість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Ізоляція даних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Автономія організації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Незалежне розгортання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Обмеження зони впливу помилок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AE6FD-41FB-419A-BECD-780475433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7D09-A40B-47CC-8AC7-D2464C8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Механізми </a:t>
            </a:r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Inbox/Outbox</a:t>
            </a:r>
          </a:p>
        </p:txBody>
      </p:sp>
      <p:pic>
        <p:nvPicPr>
          <p:cNvPr id="1028" name="Picture 4" descr="Illustration of the outbox pattern.">
            <a:extLst>
              <a:ext uri="{FF2B5EF4-FFF2-40B4-BE49-F238E27FC236}">
                <a16:creationId xmlns:a16="http://schemas.microsoft.com/office/drawing/2014/main" id="{E15B4D25-BA0F-46E4-872D-F6D63AE2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590924"/>
            <a:ext cx="5076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the inbox pattern.">
            <a:extLst>
              <a:ext uri="{FF2B5EF4-FFF2-40B4-BE49-F238E27FC236}">
                <a16:creationId xmlns:a16="http://schemas.microsoft.com/office/drawing/2014/main" id="{CA6A83CF-6ADF-40E9-BD9C-4ECE7EDC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429000"/>
            <a:ext cx="5229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D0088A5-082A-4332-A205-FF43A3BD4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5041"/>
              </p:ext>
            </p:extLst>
          </p:nvPr>
        </p:nvGraphicFramePr>
        <p:xfrm>
          <a:off x="438150" y="1788156"/>
          <a:ext cx="113157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93727947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20680650"/>
                    </a:ext>
                  </a:extLst>
                </a:gridCol>
              </a:tblGrid>
              <a:tr h="456230"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Outbox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</a:rPr>
                        <a:t>Inbox</a:t>
                      </a:r>
                      <a:endParaRPr lang="uk-UA" sz="20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7039"/>
                  </a:ext>
                </a:extLst>
              </a:tr>
              <a:tr h="869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було успішно </a:t>
                      </a:r>
                      <a:r>
                        <a:rPr lang="uk-UA" sz="1800" b="0" i="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надіслано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Гарантує, що повідомлення 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було успішно </a:t>
                      </a:r>
                      <a:r>
                        <a:rPr lang="uk-UA" sz="1800" u="sng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отримано</a:t>
                      </a:r>
                      <a:r>
                        <a:rPr lang="uk-UA" sz="1800" kern="1200" noProof="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принаймні один раз</a:t>
                      </a:r>
                      <a:r>
                        <a:rPr lang="ru-RU" sz="1800" kern="1200" dirty="0">
                          <a:ln>
                            <a:solidFill>
                              <a:schemeClr val="bg1">
                                <a:lumMod val="95000"/>
                                <a:lumOff val="5000"/>
                              </a:schemeClr>
                            </a:solidFill>
                          </a:ln>
                          <a:solidFill>
                            <a:srgbClr val="E6E6E6"/>
                          </a:solidFill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ln>
                        <a:solidFill>
                          <a:srgbClr val="E6E6E6"/>
                        </a:solidFill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024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255DCD-6C44-4545-8321-9B9E2C1BD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4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D7DF-73FD-4BCF-9AEA-9F233033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880939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Розгортання та випуск в </a:t>
            </a:r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маркетплейси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DF23-D29F-42AE-B1D0-FC5327B08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ts shipping time ship it gif | WiffleGif">
            <a:extLst>
              <a:ext uri="{FF2B5EF4-FFF2-40B4-BE49-F238E27FC236}">
                <a16:creationId xmlns:a16="http://schemas.microsoft.com/office/drawing/2014/main" id="{A89C2D67-8615-4D44-9200-C077AB30AA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2" y="2228744"/>
            <a:ext cx="5109115" cy="35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72F84-95B2-4043-94BC-A7BDA984F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7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1A34-4124-47D3-8058-2D8358A6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80" y="221855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Links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3B6C-43E4-41BD-8027-07348931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1463521"/>
            <a:ext cx="10517120" cy="482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Explorer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Modular Monolith Architecture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9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Aspire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Data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MAUI docs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AI Overview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Strawberry Shake Graph QL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8DBD-0FC3-4FCF-BF8C-307BBA176F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Мікросервіси</a:t>
            </a:r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спочатку?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Важко визначити межі сервісів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Межі складніше змінити в розподіленій системі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uk-UA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 не повинні починати новий проєкт із мікросервісів, навіть якщо впевнені, що ваш додаток буде достатньо великим, щоб це виправдати.“</a:t>
            </a:r>
            <a:r>
              <a:rPr lang="en-US" i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Мартін Фаулер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DB0A5-A5B8-4A6A-AB71-CDA28415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Переваги монолітів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Спрощене розгортання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Легше управління транзакціями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Зменшення складності порівняно з мікросервісами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4A860-3B88-444D-94D5-738F2C9B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Хто використовує моноліти?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Overflow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Shopify</a:t>
            </a:r>
            <a:endParaRPr lang="uk-UA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0A2871-3EA5-48F9-8B32-A69B0270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 Logo, symbol, meaning, history, PNG, brand">
            <a:extLst>
              <a:ext uri="{FF2B5EF4-FFF2-40B4-BE49-F238E27FC236}">
                <a16:creationId xmlns:a16="http://schemas.microsoft.com/office/drawing/2014/main" id="{2101C03D-3403-4552-AD6E-50B651B5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0C9E1-4F05-4B38-A050-898EAAD02B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Модульний моноліт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0653-D7E3-44AB-A92C-2679BEA9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підхід до проєктування програмного забезпечення, коли моноліт будується з акцентом на змінювані (і потенційно повторно використовувані) модулі</a:t>
            </a:r>
            <a:endParaRPr lang="en-US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 архітектурний шаблон, що структурує додаток на незалежні модулі</a:t>
            </a:r>
            <a:r>
              <a:rPr lang="en-US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(компоненти) з чітко визначеними межами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EA002-D218-4E50-8ECD-297269FDB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FB93-AA3C-41A9-9C04-C208369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8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3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rgbClr val="E6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Модульна архітектура</a:t>
            </a:r>
            <a:endParaRPr lang="en-US" sz="3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rgbClr val="E6E6E6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7AF0-E4FC-4075-9927-F44C847F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58" y="1495425"/>
            <a:ext cx="9301883" cy="526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57E62F-5E7E-4115-90D6-336ED4F6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2" b="89700" l="8530" r="90460">
                        <a14:foregroundMark x1="8530" y1="45923" x2="8530" y2="45923"/>
                        <a14:foregroundMark x1="34568" y1="49356" x2="34568" y2="49356"/>
                        <a14:foregroundMark x1="39282" y1="49785" x2="39282" y2="49785"/>
                        <a14:foregroundMark x1="51515" y1="45923" x2="51515" y2="45923"/>
                        <a14:foregroundMark x1="56566" y1="54077" x2="56566" y2="54077"/>
                        <a14:foregroundMark x1="69921" y1="54077" x2="69921" y2="54077"/>
                        <a14:foregroundMark x1="82716" y1="55794" x2="82716" y2="55794"/>
                        <a14:foregroundMark x1="89113" y1="45923" x2="89113" y2="45923"/>
                        <a14:foregroundMark x1="88777" y1="62661" x2="88777" y2="62661"/>
                        <a14:foregroundMark x1="90460" y1="48927" x2="90460" y2="48927"/>
                        <a14:foregroundMark x1="89113" y1="68240" x2="89113" y2="68240"/>
                        <a14:foregroundMark x1="81257" y1="71245" x2="81257" y2="71245"/>
                        <a14:foregroundMark x1="85746" y1="47639" x2="85746" y2="47639"/>
                        <a14:foregroundMark x1="78002" y1="68240" x2="78002" y2="68240"/>
                        <a14:foregroundMark x1="71829" y1="64807" x2="71829" y2="64807"/>
                        <a14:foregroundMark x1="74074" y1="41202" x2="74074" y2="41202"/>
                        <a14:foregroundMark x1="71717" y1="30901" x2="71717" y2="30901"/>
                        <a14:foregroundMark x1="67789" y1="69528" x2="67789" y2="69528"/>
                        <a14:foregroundMark x1="76543" y1="62232" x2="76543" y2="62232"/>
                        <a14:foregroundMark x1="75533" y1="53648" x2="75533" y2="53648"/>
                        <a14:foregroundMark x1="63300" y1="72961" x2="63300" y2="72961"/>
                        <a14:foregroundMark x1="63075" y1="60944" x2="63075" y2="60944"/>
                        <a14:foregroundMark x1="58586" y1="75966" x2="58586" y2="75966"/>
                        <a14:foregroundMark x1="57127" y1="69528" x2="57127" y2="69528"/>
                        <a14:foregroundMark x1="56004" y1="62661" x2="56004" y2="62661"/>
                        <a14:foregroundMark x1="50842" y1="68240" x2="50842" y2="68240"/>
                        <a14:foregroundMark x1="49719" y1="48069" x2="49719" y2="48069"/>
                        <a14:foregroundMark x1="50281" y1="30472" x2="50281" y2="30472"/>
                        <a14:foregroundMark x1="45679" y1="73391" x2="45679" y2="73391"/>
                        <a14:foregroundMark x1="45230" y1="58369" x2="45230" y2="58369"/>
                        <a14:foregroundMark x1="41639" y1="74678" x2="41639" y2="74678"/>
                        <a14:foregroundMark x1="38945" y1="71674" x2="38945" y2="71674"/>
                        <a14:foregroundMark x1="32323" y1="69099" x2="32323" y2="69099"/>
                        <a14:foregroundMark x1="29181" y1="74249" x2="29181" y2="74249"/>
                        <a14:foregroundMark x1="26038" y1="72532" x2="26038" y2="72532"/>
                        <a14:foregroundMark x1="25701" y1="56223" x2="25701" y2="56223"/>
                        <a14:foregroundMark x1="25701" y1="39056" x2="25701" y2="39056"/>
                        <a14:foregroundMark x1="27385" y1="29185" x2="27385" y2="29185"/>
                      </a14:backgroundRemoval>
                    </a14:imgEffect>
                  </a14:imgLayer>
                </a14:imgProps>
              </a:ext>
            </a:extLst>
          </a:blip>
          <a:srcRect l="5341" t="21300" r="7056" b="17202"/>
          <a:stretch/>
        </p:blipFill>
        <p:spPr>
          <a:xfrm>
            <a:off x="9647595" y="812957"/>
            <a:ext cx="1706205" cy="3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1733</TotalTime>
  <Words>1168</Words>
  <Application>Microsoft Office PowerPoint</Application>
  <PresentationFormat>Widescreen</PresentationFormat>
  <Paragraphs>184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Roboto</vt:lpstr>
      <vt:lpstr>Segoe UI</vt:lpstr>
      <vt:lpstr>Office Theme</vt:lpstr>
      <vt:lpstr>.NET Conf 2024 – Ukraine</vt:lpstr>
      <vt:lpstr>World Explorer – uncovering the World with Every Step!</vt:lpstr>
      <vt:lpstr>Що таке архітектура програмного забезпечення?</vt:lpstr>
      <vt:lpstr>Переваги мікросервісів</vt:lpstr>
      <vt:lpstr>Мікросервіси спочатку?</vt:lpstr>
      <vt:lpstr>Переваги монолітів</vt:lpstr>
      <vt:lpstr>Хто використовує моноліти?</vt:lpstr>
      <vt:lpstr>Модульний моноліт</vt:lpstr>
      <vt:lpstr>Модульна архітектура</vt:lpstr>
      <vt:lpstr>Що таке модуль?</vt:lpstr>
      <vt:lpstr>Модульний моноліт</vt:lpstr>
      <vt:lpstr>Переваги модульного моноліту</vt:lpstr>
      <vt:lpstr>Модульна архітектура</vt:lpstr>
      <vt:lpstr>Обмеження модулів</vt:lpstr>
      <vt:lpstr>Що робити, якщо потрібні дані іншого модуля?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Огляд новинок .NET 9</vt:lpstr>
      <vt:lpstr>Представлення .NET ASPIRE</vt:lpstr>
      <vt:lpstr>Представлення .NET ASPIRE</vt:lpstr>
      <vt:lpstr>EF Core та Spatial Data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Кросплатформні фреймворки для UI</vt:lpstr>
      <vt:lpstr>World Explorer – Map Control</vt:lpstr>
      <vt:lpstr>World Explorer – Light and Dark Theme</vt:lpstr>
      <vt:lpstr>World Explorer – ARView control</vt:lpstr>
      <vt:lpstr>Штучний інтелект та .NET</vt:lpstr>
      <vt:lpstr>Штучний інтелект та .NET</vt:lpstr>
      <vt:lpstr>GraphQL в .NET</vt:lpstr>
      <vt:lpstr>GraphQL vs REST API</vt:lpstr>
      <vt:lpstr>Механізми Inbox/Outbox</vt:lpstr>
      <vt:lpstr>Механізми Inbox/Outbox</vt:lpstr>
      <vt:lpstr>Розгортання та випуск в маркетплейси</vt:lpstr>
      <vt:lpstr>Links and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development Xamarin + .NET MAUI</dc:title>
  <dc:creator>Vladislav Antonyuk</dc:creator>
  <cp:lastModifiedBy>Vladislav Antonyuk</cp:lastModifiedBy>
  <cp:revision>89</cp:revision>
  <dcterms:created xsi:type="dcterms:W3CDTF">2021-12-17T19:45:15Z</dcterms:created>
  <dcterms:modified xsi:type="dcterms:W3CDTF">2024-12-16T20:46:59Z</dcterms:modified>
</cp:coreProperties>
</file>